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2" r:id="rId6"/>
    <p:sldId id="277" r:id="rId7"/>
    <p:sldId id="266" r:id="rId8"/>
    <p:sldId id="263" r:id="rId9"/>
    <p:sldId id="261" r:id="rId10"/>
    <p:sldId id="267" r:id="rId11"/>
    <p:sldId id="288" r:id="rId12"/>
    <p:sldId id="271" r:id="rId13"/>
    <p:sldId id="311" r:id="rId14"/>
    <p:sldId id="270" r:id="rId15"/>
    <p:sldId id="272" r:id="rId16"/>
    <p:sldId id="312" r:id="rId17"/>
    <p:sldId id="274" r:id="rId18"/>
    <p:sldId id="289" r:id="rId19"/>
    <p:sldId id="269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Bebas Neu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Montserrat ExtraBold" panose="020B0604020202020204" charset="0"/>
      <p:bold r:id="rId32"/>
      <p:boldItalic r:id="rId33"/>
    </p:embeddedFont>
    <p:embeddedFont>
      <p:font typeface="Playfair Display Medium" panose="020B0604020202020204" charset="0"/>
      <p:regular r:id="rId34"/>
      <p:bold r:id="rId35"/>
      <p:italic r:id="rId36"/>
      <p:boldItalic r:id="rId37"/>
    </p:embeddedFont>
    <p:embeddedFont>
      <p:font typeface="PT Sans" panose="020B0604020202020204" charset="0"/>
      <p:regular r:id="rId38"/>
      <p:bold r:id="rId39"/>
      <p:italic r:id="rId40"/>
      <p:boldItalic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  <p:embeddedFont>
      <p:font typeface="Work Sans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3965EE-A53D-4AE2-B462-1F271D299357}">
  <a:tblStyle styleId="{F63965EE-A53D-4AE2-B462-1F271D299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63192614270238"/>
          <c:y val="4.1500650449171013E-2"/>
          <c:w val="0.85399538257153174"/>
          <c:h val="0.7780545213978333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Scores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D8B-483D-AC2C-090D757238F0}"/>
                </c:ext>
              </c:extLst>
            </c:dLbl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8B-483D-AC2C-090D757238F0}"/>
                </c:ext>
              </c:extLst>
            </c:dLbl>
            <c:dLbl>
              <c:idx val="2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8B-483D-AC2C-090D757238F0}"/>
                </c:ext>
              </c:extLst>
            </c:dLbl>
            <c:dLbl>
              <c:idx val="3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8B-483D-AC2C-090D757238F0}"/>
                </c:ext>
              </c:extLst>
            </c:dLbl>
            <c:dLbl>
              <c:idx val="4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8B-483D-AC2C-090D757238F0}"/>
                </c:ext>
              </c:extLst>
            </c:dLbl>
            <c:dLbl>
              <c:idx val="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8B-483D-AC2C-090D757238F0}"/>
                </c:ext>
              </c:extLst>
            </c:dLbl>
            <c:dLbl>
              <c:idx val="6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8B-483D-AC2C-090D757238F0}"/>
                </c:ext>
              </c:extLst>
            </c:dLbl>
            <c:dLbl>
              <c:idx val="7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8B-483D-AC2C-090D757238F0}"/>
                </c:ext>
              </c:extLst>
            </c:dLbl>
            <c:dLbl>
              <c:idx val="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8B-483D-AC2C-090D757238F0}"/>
                </c:ext>
              </c:extLst>
            </c:dLbl>
            <c:dLbl>
              <c:idx val="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D8B-483D-AC2C-090D757238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0.75</c:v>
                </c:pt>
                <c:pt idx="1">
                  <c:v>0.79</c:v>
                </c:pt>
                <c:pt idx="2">
                  <c:v>0.82</c:v>
                </c:pt>
                <c:pt idx="3">
                  <c:v>0.82</c:v>
                </c:pt>
                <c:pt idx="4">
                  <c:v>0.83</c:v>
                </c:pt>
                <c:pt idx="5">
                  <c:v>0.84</c:v>
                </c:pt>
                <c:pt idx="6">
                  <c:v>0.84399999999999997</c:v>
                </c:pt>
                <c:pt idx="7">
                  <c:v>0.85109999999999997</c:v>
                </c:pt>
                <c:pt idx="8">
                  <c:v>0.85450000000000004</c:v>
                </c:pt>
                <c:pt idx="9">
                  <c:v>0.83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5D8B-483D-AC2C-090D75723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8703999"/>
        <c:axId val="1018705247"/>
      </c:scatterChart>
      <c:valAx>
        <c:axId val="10187039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Nombre</a:t>
                </a:r>
                <a:r>
                  <a:rPr lang="fr-FR" baseline="0" dirty="0"/>
                  <a:t> de couche</a:t>
                </a:r>
                <a:endParaRPr lang="fr-FR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18705247"/>
        <c:crosses val="autoZero"/>
        <c:crossBetween val="midCat"/>
      </c:valAx>
      <c:valAx>
        <c:axId val="1018705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Accuracy r2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187039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E05-4F05-886D-D2E8C12A6F3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E05-4F05-886D-D2E8C12A6F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SVR: 5 variables </c:v>
                </c:pt>
                <c:pt idx="1">
                  <c:v>SVR: Silicat, Tcarbon, oxygène, Température</c:v>
                </c:pt>
                <c:pt idx="2">
                  <c:v>SVR: Silicate, Tcarbone, oxygène</c:v>
                </c:pt>
                <c:pt idx="3">
                  <c:v>SVR: Silicate, oxygène</c:v>
                </c:pt>
                <c:pt idx="4">
                  <c:v>SVR:Phosphate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0.83350000000000002</c:v>
                </c:pt>
                <c:pt idx="1">
                  <c:v>0.88490000000000002</c:v>
                </c:pt>
                <c:pt idx="2">
                  <c:v>0.87860000000000005</c:v>
                </c:pt>
                <c:pt idx="3">
                  <c:v>0.84150000000000003</c:v>
                </c:pt>
                <c:pt idx="4">
                  <c:v>0.81599999999999995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05-4F05-886D-D2E8C12A6F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5058863"/>
        <c:axId val="1025055119"/>
      </c:barChart>
      <c:catAx>
        <c:axId val="1025058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25055119"/>
        <c:crosses val="autoZero"/>
        <c:auto val="1"/>
        <c:lblAlgn val="ctr"/>
        <c:lblOffset val="100"/>
        <c:noMultiLvlLbl val="0"/>
      </c:catAx>
      <c:valAx>
        <c:axId val="1025055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25058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8D-401E-8F08-6504D1E1D0D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8D-401E-8F08-6504D1E1D0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8 variables </c:v>
                </c:pt>
                <c:pt idx="1">
                  <c:v>Longitude, Latitude, Depth, Silicat, Tcarbon, Phosphate, Température</c:v>
                </c:pt>
                <c:pt idx="2">
                  <c:v>Longitude, Latitude, Depth, Silicate, Tcarbone, Température</c:v>
                </c:pt>
                <c:pt idx="3">
                  <c:v>Longitude, Latitude, Depth, Silicate, oxygène</c:v>
                </c:pt>
                <c:pt idx="4">
                  <c:v>Longitude, Latitude, Depth, Silicate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0.81789999999999996</c:v>
                </c:pt>
                <c:pt idx="1">
                  <c:v>0.85</c:v>
                </c:pt>
                <c:pt idx="2">
                  <c:v>0.84360000000000002</c:v>
                </c:pt>
                <c:pt idx="3">
                  <c:v>0.84350000000000003</c:v>
                </c:pt>
                <c:pt idx="4">
                  <c:v>0.82469999999999999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8D-401E-8F08-6504D1E1D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5058863"/>
        <c:axId val="1025055119"/>
      </c:barChart>
      <c:catAx>
        <c:axId val="1025058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25055119"/>
        <c:crosses val="autoZero"/>
        <c:auto val="1"/>
        <c:lblAlgn val="ctr"/>
        <c:lblOffset val="100"/>
        <c:noMultiLvlLbl val="0"/>
      </c:catAx>
      <c:valAx>
        <c:axId val="1025055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25058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568865e0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568865e0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39bc62e1d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139bc62e1d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39bc62e1d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139bc62e1d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846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56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39bc62e1da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139bc62e1da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53525" y="945250"/>
            <a:ext cx="6237000" cy="20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0993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480718">
            <a:off x="236988" y="3696509"/>
            <a:ext cx="952191" cy="1006453"/>
            <a:chOff x="287700" y="3530125"/>
            <a:chExt cx="114450" cy="120975"/>
          </a:xfrm>
        </p:grpSpPr>
        <p:sp>
          <p:nvSpPr>
            <p:cNvPr id="12" name="Google Shape;12;p2"/>
            <p:cNvSpPr/>
            <p:nvPr/>
          </p:nvSpPr>
          <p:spPr>
            <a:xfrm>
              <a:off x="353400" y="3530125"/>
              <a:ext cx="48750" cy="106225"/>
            </a:xfrm>
            <a:custGeom>
              <a:avLst/>
              <a:gdLst/>
              <a:ahLst/>
              <a:cxnLst/>
              <a:rect l="l" t="t" r="r" b="b"/>
              <a:pathLst>
                <a:path w="1950" h="4249" extrusionOk="0">
                  <a:moveTo>
                    <a:pt x="1129" y="0"/>
                  </a:moveTo>
                  <a:cubicBezTo>
                    <a:pt x="1102" y="0"/>
                    <a:pt x="1076" y="10"/>
                    <a:pt x="1057" y="33"/>
                  </a:cubicBezTo>
                  <a:cubicBezTo>
                    <a:pt x="949" y="152"/>
                    <a:pt x="873" y="302"/>
                    <a:pt x="813" y="447"/>
                  </a:cubicBezTo>
                  <a:cubicBezTo>
                    <a:pt x="748" y="614"/>
                    <a:pt x="700" y="790"/>
                    <a:pt x="674" y="969"/>
                  </a:cubicBezTo>
                  <a:cubicBezTo>
                    <a:pt x="650" y="1141"/>
                    <a:pt x="668" y="1316"/>
                    <a:pt x="726" y="1479"/>
                  </a:cubicBezTo>
                  <a:cubicBezTo>
                    <a:pt x="782" y="1647"/>
                    <a:pt x="899" y="1800"/>
                    <a:pt x="933" y="1972"/>
                  </a:cubicBezTo>
                  <a:cubicBezTo>
                    <a:pt x="969" y="2151"/>
                    <a:pt x="895" y="2340"/>
                    <a:pt x="841" y="2510"/>
                  </a:cubicBezTo>
                  <a:cubicBezTo>
                    <a:pt x="796" y="2651"/>
                    <a:pt x="784" y="2803"/>
                    <a:pt x="804" y="2948"/>
                  </a:cubicBezTo>
                  <a:cubicBezTo>
                    <a:pt x="682" y="2844"/>
                    <a:pt x="588" y="2741"/>
                    <a:pt x="531" y="2595"/>
                  </a:cubicBezTo>
                  <a:cubicBezTo>
                    <a:pt x="469" y="2438"/>
                    <a:pt x="536" y="2284"/>
                    <a:pt x="523" y="2125"/>
                  </a:cubicBezTo>
                  <a:cubicBezTo>
                    <a:pt x="509" y="1978"/>
                    <a:pt x="560" y="1830"/>
                    <a:pt x="554" y="1683"/>
                  </a:cubicBezTo>
                  <a:cubicBezTo>
                    <a:pt x="546" y="1525"/>
                    <a:pt x="481" y="1368"/>
                    <a:pt x="399" y="1230"/>
                  </a:cubicBezTo>
                  <a:cubicBezTo>
                    <a:pt x="345" y="1141"/>
                    <a:pt x="273" y="1045"/>
                    <a:pt x="156" y="1029"/>
                  </a:cubicBezTo>
                  <a:cubicBezTo>
                    <a:pt x="145" y="1024"/>
                    <a:pt x="134" y="1022"/>
                    <a:pt x="124" y="1022"/>
                  </a:cubicBezTo>
                  <a:cubicBezTo>
                    <a:pt x="56" y="1022"/>
                    <a:pt x="0" y="1111"/>
                    <a:pt x="64" y="1166"/>
                  </a:cubicBezTo>
                  <a:cubicBezTo>
                    <a:pt x="182" y="1266"/>
                    <a:pt x="214" y="1455"/>
                    <a:pt x="236" y="1591"/>
                  </a:cubicBezTo>
                  <a:cubicBezTo>
                    <a:pt x="259" y="1748"/>
                    <a:pt x="216" y="1892"/>
                    <a:pt x="202" y="2047"/>
                  </a:cubicBezTo>
                  <a:cubicBezTo>
                    <a:pt x="188" y="2205"/>
                    <a:pt x="168" y="2362"/>
                    <a:pt x="178" y="2518"/>
                  </a:cubicBezTo>
                  <a:cubicBezTo>
                    <a:pt x="188" y="2673"/>
                    <a:pt x="267" y="2818"/>
                    <a:pt x="357" y="2946"/>
                  </a:cubicBezTo>
                  <a:cubicBezTo>
                    <a:pt x="455" y="3080"/>
                    <a:pt x="604" y="3173"/>
                    <a:pt x="722" y="3291"/>
                  </a:cubicBezTo>
                  <a:cubicBezTo>
                    <a:pt x="841" y="3416"/>
                    <a:pt x="786" y="3588"/>
                    <a:pt x="809" y="3739"/>
                  </a:cubicBezTo>
                  <a:cubicBezTo>
                    <a:pt x="833" y="3895"/>
                    <a:pt x="917" y="4032"/>
                    <a:pt x="1041" y="4124"/>
                  </a:cubicBezTo>
                  <a:cubicBezTo>
                    <a:pt x="1135" y="4192"/>
                    <a:pt x="1277" y="4249"/>
                    <a:pt x="1408" y="4249"/>
                  </a:cubicBezTo>
                  <a:cubicBezTo>
                    <a:pt x="1446" y="4249"/>
                    <a:pt x="1482" y="4244"/>
                    <a:pt x="1517" y="4233"/>
                  </a:cubicBezTo>
                  <a:cubicBezTo>
                    <a:pt x="1561" y="4221"/>
                    <a:pt x="1571" y="4164"/>
                    <a:pt x="1535" y="4140"/>
                  </a:cubicBezTo>
                  <a:cubicBezTo>
                    <a:pt x="1387" y="4022"/>
                    <a:pt x="1210" y="3976"/>
                    <a:pt x="1160" y="3791"/>
                  </a:cubicBezTo>
                  <a:cubicBezTo>
                    <a:pt x="1144" y="3717"/>
                    <a:pt x="1136" y="3644"/>
                    <a:pt x="1136" y="3570"/>
                  </a:cubicBezTo>
                  <a:lnTo>
                    <a:pt x="1136" y="3570"/>
                  </a:lnTo>
                  <a:cubicBezTo>
                    <a:pt x="1194" y="3695"/>
                    <a:pt x="1218" y="3835"/>
                    <a:pt x="1348" y="3924"/>
                  </a:cubicBezTo>
                  <a:cubicBezTo>
                    <a:pt x="1350" y="3926"/>
                    <a:pt x="1354" y="3928"/>
                    <a:pt x="1356" y="3928"/>
                  </a:cubicBezTo>
                  <a:cubicBezTo>
                    <a:pt x="1367" y="3948"/>
                    <a:pt x="1377" y="3970"/>
                    <a:pt x="1387" y="3988"/>
                  </a:cubicBezTo>
                  <a:cubicBezTo>
                    <a:pt x="1400" y="4010"/>
                    <a:pt x="1423" y="4021"/>
                    <a:pt x="1445" y="4021"/>
                  </a:cubicBezTo>
                  <a:cubicBezTo>
                    <a:pt x="1471" y="4021"/>
                    <a:pt x="1495" y="4006"/>
                    <a:pt x="1503" y="3978"/>
                  </a:cubicBezTo>
                  <a:cubicBezTo>
                    <a:pt x="1579" y="3685"/>
                    <a:pt x="1441" y="3414"/>
                    <a:pt x="1469" y="3121"/>
                  </a:cubicBezTo>
                  <a:cubicBezTo>
                    <a:pt x="1483" y="2954"/>
                    <a:pt x="1571" y="2803"/>
                    <a:pt x="1650" y="2651"/>
                  </a:cubicBezTo>
                  <a:cubicBezTo>
                    <a:pt x="1712" y="2534"/>
                    <a:pt x="1808" y="2430"/>
                    <a:pt x="1854" y="2306"/>
                  </a:cubicBezTo>
                  <a:cubicBezTo>
                    <a:pt x="1949" y="2045"/>
                    <a:pt x="1888" y="1756"/>
                    <a:pt x="1722" y="1523"/>
                  </a:cubicBezTo>
                  <a:cubicBezTo>
                    <a:pt x="1573" y="1314"/>
                    <a:pt x="1473" y="1021"/>
                    <a:pt x="1543" y="772"/>
                  </a:cubicBezTo>
                  <a:cubicBezTo>
                    <a:pt x="1558" y="720"/>
                    <a:pt x="1498" y="670"/>
                    <a:pt x="1440" y="670"/>
                  </a:cubicBezTo>
                  <a:cubicBezTo>
                    <a:pt x="1421" y="670"/>
                    <a:pt x="1401" y="675"/>
                    <a:pt x="1385" y="688"/>
                  </a:cubicBezTo>
                  <a:cubicBezTo>
                    <a:pt x="1190" y="852"/>
                    <a:pt x="1258" y="1166"/>
                    <a:pt x="1320" y="1372"/>
                  </a:cubicBezTo>
                  <a:cubicBezTo>
                    <a:pt x="1365" y="1525"/>
                    <a:pt x="1487" y="1647"/>
                    <a:pt x="1537" y="1794"/>
                  </a:cubicBezTo>
                  <a:cubicBezTo>
                    <a:pt x="1595" y="1966"/>
                    <a:pt x="1619" y="2119"/>
                    <a:pt x="1521" y="2284"/>
                  </a:cubicBezTo>
                  <a:cubicBezTo>
                    <a:pt x="1383" y="2516"/>
                    <a:pt x="1216" y="2747"/>
                    <a:pt x="1166" y="3006"/>
                  </a:cubicBezTo>
                  <a:cubicBezTo>
                    <a:pt x="1112" y="2862"/>
                    <a:pt x="1134" y="2697"/>
                    <a:pt x="1170" y="2555"/>
                  </a:cubicBezTo>
                  <a:cubicBezTo>
                    <a:pt x="1216" y="2372"/>
                    <a:pt x="1262" y="2211"/>
                    <a:pt x="1260" y="2021"/>
                  </a:cubicBezTo>
                  <a:cubicBezTo>
                    <a:pt x="1260" y="1874"/>
                    <a:pt x="1190" y="1740"/>
                    <a:pt x="1118" y="1609"/>
                  </a:cubicBezTo>
                  <a:cubicBezTo>
                    <a:pt x="1031" y="1449"/>
                    <a:pt x="973" y="1282"/>
                    <a:pt x="967" y="1103"/>
                  </a:cubicBezTo>
                  <a:cubicBezTo>
                    <a:pt x="961" y="917"/>
                    <a:pt x="997" y="732"/>
                    <a:pt x="1071" y="561"/>
                  </a:cubicBezTo>
                  <a:cubicBezTo>
                    <a:pt x="1138" y="409"/>
                    <a:pt x="1222" y="162"/>
                    <a:pt x="1232" y="100"/>
                  </a:cubicBezTo>
                  <a:cubicBezTo>
                    <a:pt x="1243" y="43"/>
                    <a:pt x="1186" y="0"/>
                    <a:pt x="1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5700" y="3537325"/>
              <a:ext cx="42375" cy="106875"/>
            </a:xfrm>
            <a:custGeom>
              <a:avLst/>
              <a:gdLst/>
              <a:ahLst/>
              <a:cxnLst/>
              <a:rect l="l" t="t" r="r" b="b"/>
              <a:pathLst>
                <a:path w="1695" h="4275" extrusionOk="0">
                  <a:moveTo>
                    <a:pt x="214" y="0"/>
                  </a:moveTo>
                  <a:cubicBezTo>
                    <a:pt x="193" y="0"/>
                    <a:pt x="172" y="5"/>
                    <a:pt x="152" y="16"/>
                  </a:cubicBezTo>
                  <a:cubicBezTo>
                    <a:pt x="23" y="65"/>
                    <a:pt x="27" y="229"/>
                    <a:pt x="19" y="334"/>
                  </a:cubicBezTo>
                  <a:cubicBezTo>
                    <a:pt x="1" y="540"/>
                    <a:pt x="17" y="745"/>
                    <a:pt x="69" y="946"/>
                  </a:cubicBezTo>
                  <a:cubicBezTo>
                    <a:pt x="164" y="1353"/>
                    <a:pt x="517" y="1747"/>
                    <a:pt x="402" y="2176"/>
                  </a:cubicBezTo>
                  <a:cubicBezTo>
                    <a:pt x="348" y="2369"/>
                    <a:pt x="330" y="2528"/>
                    <a:pt x="406" y="2720"/>
                  </a:cubicBezTo>
                  <a:cubicBezTo>
                    <a:pt x="485" y="2907"/>
                    <a:pt x="585" y="3084"/>
                    <a:pt x="708" y="3246"/>
                  </a:cubicBezTo>
                  <a:cubicBezTo>
                    <a:pt x="904" y="3521"/>
                    <a:pt x="1280" y="3864"/>
                    <a:pt x="1199" y="4210"/>
                  </a:cubicBezTo>
                  <a:cubicBezTo>
                    <a:pt x="1192" y="4245"/>
                    <a:pt x="1223" y="4275"/>
                    <a:pt x="1260" y="4275"/>
                  </a:cubicBezTo>
                  <a:cubicBezTo>
                    <a:pt x="1266" y="4275"/>
                    <a:pt x="1272" y="4274"/>
                    <a:pt x="1278" y="4272"/>
                  </a:cubicBezTo>
                  <a:cubicBezTo>
                    <a:pt x="1695" y="4153"/>
                    <a:pt x="1418" y="3625"/>
                    <a:pt x="1266" y="3421"/>
                  </a:cubicBezTo>
                  <a:cubicBezTo>
                    <a:pt x="1135" y="3248"/>
                    <a:pt x="989" y="3082"/>
                    <a:pt x="876" y="2901"/>
                  </a:cubicBezTo>
                  <a:cubicBezTo>
                    <a:pt x="784" y="2754"/>
                    <a:pt x="667" y="2560"/>
                    <a:pt x="708" y="2389"/>
                  </a:cubicBezTo>
                  <a:cubicBezTo>
                    <a:pt x="754" y="2200"/>
                    <a:pt x="820" y="2024"/>
                    <a:pt x="772" y="1829"/>
                  </a:cubicBezTo>
                  <a:cubicBezTo>
                    <a:pt x="718" y="1608"/>
                    <a:pt x="637" y="1395"/>
                    <a:pt x="525" y="1197"/>
                  </a:cubicBezTo>
                  <a:cubicBezTo>
                    <a:pt x="421" y="1012"/>
                    <a:pt x="346" y="787"/>
                    <a:pt x="334" y="581"/>
                  </a:cubicBezTo>
                  <a:cubicBezTo>
                    <a:pt x="328" y="484"/>
                    <a:pt x="328" y="386"/>
                    <a:pt x="326" y="289"/>
                  </a:cubicBezTo>
                  <a:cubicBezTo>
                    <a:pt x="326" y="261"/>
                    <a:pt x="324" y="233"/>
                    <a:pt x="322" y="205"/>
                  </a:cubicBezTo>
                  <a:cubicBezTo>
                    <a:pt x="320" y="185"/>
                    <a:pt x="329" y="164"/>
                    <a:pt x="324" y="164"/>
                  </a:cubicBezTo>
                  <a:cubicBezTo>
                    <a:pt x="322" y="164"/>
                    <a:pt x="318" y="167"/>
                    <a:pt x="310" y="177"/>
                  </a:cubicBezTo>
                  <a:cubicBezTo>
                    <a:pt x="346" y="135"/>
                    <a:pt x="356" y="63"/>
                    <a:pt x="298" y="27"/>
                  </a:cubicBezTo>
                  <a:lnTo>
                    <a:pt x="286" y="22"/>
                  </a:lnTo>
                  <a:cubicBezTo>
                    <a:pt x="264" y="7"/>
                    <a:pt x="239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7700" y="3549425"/>
              <a:ext cx="69700" cy="101675"/>
            </a:xfrm>
            <a:custGeom>
              <a:avLst/>
              <a:gdLst/>
              <a:ahLst/>
              <a:cxnLst/>
              <a:rect l="l" t="t" r="r" b="b"/>
              <a:pathLst>
                <a:path w="2788" h="4067" extrusionOk="0">
                  <a:moveTo>
                    <a:pt x="742" y="1"/>
                  </a:moveTo>
                  <a:cubicBezTo>
                    <a:pt x="720" y="1"/>
                    <a:pt x="698" y="9"/>
                    <a:pt x="681" y="28"/>
                  </a:cubicBezTo>
                  <a:cubicBezTo>
                    <a:pt x="582" y="143"/>
                    <a:pt x="474" y="265"/>
                    <a:pt x="510" y="422"/>
                  </a:cubicBezTo>
                  <a:cubicBezTo>
                    <a:pt x="548" y="590"/>
                    <a:pt x="634" y="821"/>
                    <a:pt x="777" y="944"/>
                  </a:cubicBezTo>
                  <a:cubicBezTo>
                    <a:pt x="1106" y="1229"/>
                    <a:pt x="1564" y="1445"/>
                    <a:pt x="1714" y="1849"/>
                  </a:cubicBezTo>
                  <a:cubicBezTo>
                    <a:pt x="1795" y="2068"/>
                    <a:pt x="1730" y="2298"/>
                    <a:pt x="1688" y="2517"/>
                  </a:cubicBezTo>
                  <a:cubicBezTo>
                    <a:pt x="1670" y="2616"/>
                    <a:pt x="1670" y="2720"/>
                    <a:pt x="1688" y="2822"/>
                  </a:cubicBezTo>
                  <a:cubicBezTo>
                    <a:pt x="1506" y="2748"/>
                    <a:pt x="1341" y="2668"/>
                    <a:pt x="1241" y="2509"/>
                  </a:cubicBezTo>
                  <a:cubicBezTo>
                    <a:pt x="1158" y="2377"/>
                    <a:pt x="1166" y="2192"/>
                    <a:pt x="1134" y="2044"/>
                  </a:cubicBezTo>
                  <a:cubicBezTo>
                    <a:pt x="1102" y="1899"/>
                    <a:pt x="1100" y="1765"/>
                    <a:pt x="1002" y="1638"/>
                  </a:cubicBezTo>
                  <a:cubicBezTo>
                    <a:pt x="899" y="1504"/>
                    <a:pt x="775" y="1431"/>
                    <a:pt x="620" y="1347"/>
                  </a:cubicBezTo>
                  <a:cubicBezTo>
                    <a:pt x="492" y="1281"/>
                    <a:pt x="345" y="1221"/>
                    <a:pt x="243" y="1126"/>
                  </a:cubicBezTo>
                  <a:cubicBezTo>
                    <a:pt x="221" y="1105"/>
                    <a:pt x="194" y="1096"/>
                    <a:pt x="168" y="1096"/>
                  </a:cubicBezTo>
                  <a:cubicBezTo>
                    <a:pt x="84" y="1096"/>
                    <a:pt x="0" y="1186"/>
                    <a:pt x="60" y="1259"/>
                  </a:cubicBezTo>
                  <a:cubicBezTo>
                    <a:pt x="145" y="1363"/>
                    <a:pt x="247" y="1451"/>
                    <a:pt x="361" y="1520"/>
                  </a:cubicBezTo>
                  <a:cubicBezTo>
                    <a:pt x="488" y="1600"/>
                    <a:pt x="640" y="1672"/>
                    <a:pt x="715" y="1797"/>
                  </a:cubicBezTo>
                  <a:cubicBezTo>
                    <a:pt x="787" y="1911"/>
                    <a:pt x="783" y="2050"/>
                    <a:pt x="803" y="2178"/>
                  </a:cubicBezTo>
                  <a:cubicBezTo>
                    <a:pt x="823" y="2312"/>
                    <a:pt x="823" y="2473"/>
                    <a:pt x="887" y="2597"/>
                  </a:cubicBezTo>
                  <a:cubicBezTo>
                    <a:pt x="970" y="2752"/>
                    <a:pt x="1092" y="2883"/>
                    <a:pt x="1241" y="2979"/>
                  </a:cubicBezTo>
                  <a:cubicBezTo>
                    <a:pt x="1377" y="3071"/>
                    <a:pt x="1548" y="3115"/>
                    <a:pt x="1694" y="3192"/>
                  </a:cubicBezTo>
                  <a:cubicBezTo>
                    <a:pt x="1933" y="3322"/>
                    <a:pt x="2240" y="3575"/>
                    <a:pt x="2296" y="3828"/>
                  </a:cubicBezTo>
                  <a:cubicBezTo>
                    <a:pt x="2304" y="3865"/>
                    <a:pt x="2336" y="3880"/>
                    <a:pt x="2370" y="3880"/>
                  </a:cubicBezTo>
                  <a:cubicBezTo>
                    <a:pt x="2394" y="3880"/>
                    <a:pt x="2418" y="3873"/>
                    <a:pt x="2437" y="3860"/>
                  </a:cubicBezTo>
                  <a:cubicBezTo>
                    <a:pt x="2483" y="3910"/>
                    <a:pt x="2525" y="3964"/>
                    <a:pt x="2563" y="4017"/>
                  </a:cubicBezTo>
                  <a:cubicBezTo>
                    <a:pt x="2587" y="4052"/>
                    <a:pt x="2624" y="4067"/>
                    <a:pt x="2659" y="4067"/>
                  </a:cubicBezTo>
                  <a:cubicBezTo>
                    <a:pt x="2726" y="4067"/>
                    <a:pt x="2788" y="4014"/>
                    <a:pt x="2754" y="3942"/>
                  </a:cubicBezTo>
                  <a:cubicBezTo>
                    <a:pt x="2696" y="3810"/>
                    <a:pt x="2597" y="3667"/>
                    <a:pt x="2509" y="3545"/>
                  </a:cubicBezTo>
                  <a:cubicBezTo>
                    <a:pt x="2465" y="3388"/>
                    <a:pt x="2331" y="3236"/>
                    <a:pt x="2198" y="3123"/>
                  </a:cubicBezTo>
                  <a:cubicBezTo>
                    <a:pt x="2150" y="3057"/>
                    <a:pt x="2108" y="2989"/>
                    <a:pt x="2070" y="2919"/>
                  </a:cubicBezTo>
                  <a:cubicBezTo>
                    <a:pt x="1929" y="2575"/>
                    <a:pt x="2200" y="2210"/>
                    <a:pt x="2096" y="1857"/>
                  </a:cubicBezTo>
                  <a:cubicBezTo>
                    <a:pt x="2035" y="1652"/>
                    <a:pt x="1937" y="1437"/>
                    <a:pt x="1768" y="1275"/>
                  </a:cubicBezTo>
                  <a:cubicBezTo>
                    <a:pt x="1624" y="1138"/>
                    <a:pt x="1455" y="1024"/>
                    <a:pt x="1293" y="903"/>
                  </a:cubicBezTo>
                  <a:cubicBezTo>
                    <a:pt x="1008" y="687"/>
                    <a:pt x="791" y="412"/>
                    <a:pt x="819" y="72"/>
                  </a:cubicBezTo>
                  <a:cubicBezTo>
                    <a:pt x="823" y="29"/>
                    <a:pt x="783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50" y="3952875"/>
            <a:ext cx="9143926" cy="1190617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-1263764">
            <a:off x="4681770" y="3519146"/>
            <a:ext cx="1450948" cy="1246889"/>
            <a:chOff x="935150" y="3506300"/>
            <a:chExt cx="174400" cy="149875"/>
          </a:xfrm>
        </p:grpSpPr>
        <p:sp>
          <p:nvSpPr>
            <p:cNvPr id="17" name="Google Shape;17;p2"/>
            <p:cNvSpPr/>
            <p:nvPr/>
          </p:nvSpPr>
          <p:spPr>
            <a:xfrm>
              <a:off x="935150" y="3518000"/>
              <a:ext cx="26825" cy="112200"/>
            </a:xfrm>
            <a:custGeom>
              <a:avLst/>
              <a:gdLst/>
              <a:ahLst/>
              <a:cxnLst/>
              <a:rect l="l" t="t" r="r" b="b"/>
              <a:pathLst>
                <a:path w="1073" h="4488" extrusionOk="0">
                  <a:moveTo>
                    <a:pt x="676" y="0"/>
                  </a:moveTo>
                  <a:cubicBezTo>
                    <a:pt x="599" y="0"/>
                    <a:pt x="519" y="67"/>
                    <a:pt x="539" y="139"/>
                  </a:cubicBezTo>
                  <a:cubicBezTo>
                    <a:pt x="630" y="470"/>
                    <a:pt x="499" y="864"/>
                    <a:pt x="302" y="1145"/>
                  </a:cubicBezTo>
                  <a:cubicBezTo>
                    <a:pt x="82" y="1454"/>
                    <a:pt x="1" y="1843"/>
                    <a:pt x="130" y="2193"/>
                  </a:cubicBezTo>
                  <a:cubicBezTo>
                    <a:pt x="190" y="2359"/>
                    <a:pt x="316" y="2496"/>
                    <a:pt x="397" y="2654"/>
                  </a:cubicBezTo>
                  <a:cubicBezTo>
                    <a:pt x="503" y="2855"/>
                    <a:pt x="618" y="3060"/>
                    <a:pt x="640" y="3286"/>
                  </a:cubicBezTo>
                  <a:cubicBezTo>
                    <a:pt x="674" y="3676"/>
                    <a:pt x="495" y="4039"/>
                    <a:pt x="593" y="4431"/>
                  </a:cubicBezTo>
                  <a:cubicBezTo>
                    <a:pt x="602" y="4469"/>
                    <a:pt x="635" y="4488"/>
                    <a:pt x="669" y="4488"/>
                  </a:cubicBezTo>
                  <a:cubicBezTo>
                    <a:pt x="699" y="4488"/>
                    <a:pt x="728" y="4474"/>
                    <a:pt x="744" y="4445"/>
                  </a:cubicBezTo>
                  <a:cubicBezTo>
                    <a:pt x="943" y="4089"/>
                    <a:pt x="1073" y="3696"/>
                    <a:pt x="1057" y="3294"/>
                  </a:cubicBezTo>
                  <a:cubicBezTo>
                    <a:pt x="1043" y="2879"/>
                    <a:pt x="778" y="2520"/>
                    <a:pt x="567" y="2162"/>
                  </a:cubicBezTo>
                  <a:cubicBezTo>
                    <a:pt x="439" y="1942"/>
                    <a:pt x="471" y="1737"/>
                    <a:pt x="547" y="1506"/>
                  </a:cubicBezTo>
                  <a:cubicBezTo>
                    <a:pt x="614" y="1307"/>
                    <a:pt x="774" y="1145"/>
                    <a:pt x="836" y="942"/>
                  </a:cubicBezTo>
                  <a:cubicBezTo>
                    <a:pt x="917" y="667"/>
                    <a:pt x="1007" y="244"/>
                    <a:pt x="748" y="25"/>
                  </a:cubicBezTo>
                  <a:cubicBezTo>
                    <a:pt x="727" y="8"/>
                    <a:pt x="702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96275" y="3524150"/>
              <a:ext cx="51350" cy="132025"/>
            </a:xfrm>
            <a:custGeom>
              <a:avLst/>
              <a:gdLst/>
              <a:ahLst/>
              <a:cxnLst/>
              <a:rect l="l" t="t" r="r" b="b"/>
              <a:pathLst>
                <a:path w="2054" h="5281" extrusionOk="0">
                  <a:moveTo>
                    <a:pt x="1784" y="0"/>
                  </a:moveTo>
                  <a:cubicBezTo>
                    <a:pt x="1779" y="0"/>
                    <a:pt x="1775" y="0"/>
                    <a:pt x="1771" y="0"/>
                  </a:cubicBezTo>
                  <a:cubicBezTo>
                    <a:pt x="1543" y="12"/>
                    <a:pt x="1661" y="369"/>
                    <a:pt x="1661" y="403"/>
                  </a:cubicBezTo>
                  <a:cubicBezTo>
                    <a:pt x="1657" y="523"/>
                    <a:pt x="1657" y="640"/>
                    <a:pt x="1649" y="760"/>
                  </a:cubicBezTo>
                  <a:cubicBezTo>
                    <a:pt x="1635" y="1013"/>
                    <a:pt x="1543" y="1288"/>
                    <a:pt x="1418" y="1515"/>
                  </a:cubicBezTo>
                  <a:cubicBezTo>
                    <a:pt x="1282" y="1756"/>
                    <a:pt x="1183" y="2017"/>
                    <a:pt x="1119" y="2286"/>
                  </a:cubicBezTo>
                  <a:cubicBezTo>
                    <a:pt x="1061" y="2525"/>
                    <a:pt x="1141" y="2741"/>
                    <a:pt x="1197" y="2972"/>
                  </a:cubicBezTo>
                  <a:cubicBezTo>
                    <a:pt x="1246" y="3181"/>
                    <a:pt x="1103" y="3418"/>
                    <a:pt x="993" y="3598"/>
                  </a:cubicBezTo>
                  <a:cubicBezTo>
                    <a:pt x="856" y="3821"/>
                    <a:pt x="678" y="4024"/>
                    <a:pt x="523" y="4237"/>
                  </a:cubicBezTo>
                  <a:cubicBezTo>
                    <a:pt x="338" y="4486"/>
                    <a:pt x="1" y="5132"/>
                    <a:pt x="507" y="5277"/>
                  </a:cubicBezTo>
                  <a:cubicBezTo>
                    <a:pt x="514" y="5279"/>
                    <a:pt x="521" y="5280"/>
                    <a:pt x="528" y="5280"/>
                  </a:cubicBezTo>
                  <a:cubicBezTo>
                    <a:pt x="572" y="5280"/>
                    <a:pt x="611" y="5245"/>
                    <a:pt x="603" y="5202"/>
                  </a:cubicBezTo>
                  <a:cubicBezTo>
                    <a:pt x="503" y="4777"/>
                    <a:pt x="959" y="4355"/>
                    <a:pt x="1197" y="4022"/>
                  </a:cubicBezTo>
                  <a:cubicBezTo>
                    <a:pt x="1344" y="3817"/>
                    <a:pt x="1474" y="3609"/>
                    <a:pt x="1563" y="3378"/>
                  </a:cubicBezTo>
                  <a:cubicBezTo>
                    <a:pt x="1657" y="3143"/>
                    <a:pt x="1633" y="2952"/>
                    <a:pt x="1569" y="2713"/>
                  </a:cubicBezTo>
                  <a:cubicBezTo>
                    <a:pt x="1428" y="2189"/>
                    <a:pt x="1854" y="1706"/>
                    <a:pt x="1972" y="1206"/>
                  </a:cubicBezTo>
                  <a:cubicBezTo>
                    <a:pt x="2034" y="963"/>
                    <a:pt x="2054" y="710"/>
                    <a:pt x="2032" y="459"/>
                  </a:cubicBezTo>
                  <a:cubicBezTo>
                    <a:pt x="2020" y="332"/>
                    <a:pt x="1999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63800" y="3506300"/>
              <a:ext cx="52000" cy="142200"/>
            </a:xfrm>
            <a:custGeom>
              <a:avLst/>
              <a:gdLst/>
              <a:ahLst/>
              <a:cxnLst/>
              <a:rect l="l" t="t" r="r" b="b"/>
              <a:pathLst>
                <a:path w="2080" h="5688" extrusionOk="0">
                  <a:moveTo>
                    <a:pt x="585" y="1"/>
                  </a:moveTo>
                  <a:cubicBezTo>
                    <a:pt x="510" y="1"/>
                    <a:pt x="435" y="58"/>
                    <a:pt x="449" y="135"/>
                  </a:cubicBezTo>
                  <a:cubicBezTo>
                    <a:pt x="463" y="218"/>
                    <a:pt x="573" y="547"/>
                    <a:pt x="664" y="750"/>
                  </a:cubicBezTo>
                  <a:cubicBezTo>
                    <a:pt x="760" y="980"/>
                    <a:pt x="806" y="1229"/>
                    <a:pt x="800" y="1478"/>
                  </a:cubicBezTo>
                  <a:cubicBezTo>
                    <a:pt x="792" y="1715"/>
                    <a:pt x="714" y="1940"/>
                    <a:pt x="598" y="2155"/>
                  </a:cubicBezTo>
                  <a:cubicBezTo>
                    <a:pt x="503" y="2331"/>
                    <a:pt x="413" y="2508"/>
                    <a:pt x="411" y="2707"/>
                  </a:cubicBezTo>
                  <a:cubicBezTo>
                    <a:pt x="409" y="2960"/>
                    <a:pt x="471" y="3176"/>
                    <a:pt x="531" y="3419"/>
                  </a:cubicBezTo>
                  <a:cubicBezTo>
                    <a:pt x="584" y="3642"/>
                    <a:pt x="616" y="3909"/>
                    <a:pt x="493" y="4120"/>
                  </a:cubicBezTo>
                  <a:cubicBezTo>
                    <a:pt x="391" y="4292"/>
                    <a:pt x="216" y="4445"/>
                    <a:pt x="164" y="4638"/>
                  </a:cubicBezTo>
                  <a:cubicBezTo>
                    <a:pt x="118" y="4812"/>
                    <a:pt x="56" y="5049"/>
                    <a:pt x="144" y="5220"/>
                  </a:cubicBezTo>
                  <a:cubicBezTo>
                    <a:pt x="164" y="5253"/>
                    <a:pt x="200" y="5271"/>
                    <a:pt x="237" y="5271"/>
                  </a:cubicBezTo>
                  <a:cubicBezTo>
                    <a:pt x="258" y="5271"/>
                    <a:pt x="279" y="5265"/>
                    <a:pt x="298" y="5252"/>
                  </a:cubicBezTo>
                  <a:cubicBezTo>
                    <a:pt x="467" y="5133"/>
                    <a:pt x="501" y="4945"/>
                    <a:pt x="577" y="4778"/>
                  </a:cubicBezTo>
                  <a:lnTo>
                    <a:pt x="577" y="4778"/>
                  </a:lnTo>
                  <a:cubicBezTo>
                    <a:pt x="577" y="4877"/>
                    <a:pt x="567" y="4977"/>
                    <a:pt x="545" y="5073"/>
                  </a:cubicBezTo>
                  <a:cubicBezTo>
                    <a:pt x="479" y="5322"/>
                    <a:pt x="244" y="5384"/>
                    <a:pt x="50" y="5539"/>
                  </a:cubicBezTo>
                  <a:cubicBezTo>
                    <a:pt x="1" y="5575"/>
                    <a:pt x="15" y="5651"/>
                    <a:pt x="72" y="5667"/>
                  </a:cubicBezTo>
                  <a:cubicBezTo>
                    <a:pt x="118" y="5681"/>
                    <a:pt x="168" y="5688"/>
                    <a:pt x="218" y="5688"/>
                  </a:cubicBezTo>
                  <a:cubicBezTo>
                    <a:pt x="391" y="5688"/>
                    <a:pt x="579" y="5612"/>
                    <a:pt x="704" y="5521"/>
                  </a:cubicBezTo>
                  <a:cubicBezTo>
                    <a:pt x="867" y="5396"/>
                    <a:pt x="977" y="5210"/>
                    <a:pt x="1007" y="5005"/>
                  </a:cubicBezTo>
                  <a:cubicBezTo>
                    <a:pt x="1041" y="4804"/>
                    <a:pt x="967" y="4573"/>
                    <a:pt x="1127" y="4407"/>
                  </a:cubicBezTo>
                  <a:cubicBezTo>
                    <a:pt x="1280" y="4248"/>
                    <a:pt x="1479" y="4124"/>
                    <a:pt x="1607" y="3945"/>
                  </a:cubicBezTo>
                  <a:cubicBezTo>
                    <a:pt x="1726" y="3773"/>
                    <a:pt x="1832" y="3572"/>
                    <a:pt x="1846" y="3369"/>
                  </a:cubicBezTo>
                  <a:cubicBezTo>
                    <a:pt x="1858" y="3162"/>
                    <a:pt x="1828" y="2946"/>
                    <a:pt x="1810" y="2739"/>
                  </a:cubicBezTo>
                  <a:cubicBezTo>
                    <a:pt x="1792" y="2534"/>
                    <a:pt x="1736" y="2339"/>
                    <a:pt x="1768" y="2127"/>
                  </a:cubicBezTo>
                  <a:cubicBezTo>
                    <a:pt x="1794" y="1948"/>
                    <a:pt x="1838" y="1697"/>
                    <a:pt x="1993" y="1561"/>
                  </a:cubicBezTo>
                  <a:cubicBezTo>
                    <a:pt x="2080" y="1487"/>
                    <a:pt x="2006" y="1367"/>
                    <a:pt x="1914" y="1367"/>
                  </a:cubicBezTo>
                  <a:cubicBezTo>
                    <a:pt x="1900" y="1367"/>
                    <a:pt x="1886" y="1370"/>
                    <a:pt x="1872" y="1376"/>
                  </a:cubicBezTo>
                  <a:cubicBezTo>
                    <a:pt x="1718" y="1400"/>
                    <a:pt x="1623" y="1528"/>
                    <a:pt x="1553" y="1649"/>
                  </a:cubicBezTo>
                  <a:cubicBezTo>
                    <a:pt x="1443" y="1832"/>
                    <a:pt x="1356" y="2042"/>
                    <a:pt x="1346" y="2251"/>
                  </a:cubicBezTo>
                  <a:cubicBezTo>
                    <a:pt x="1338" y="2450"/>
                    <a:pt x="1406" y="2650"/>
                    <a:pt x="1388" y="2847"/>
                  </a:cubicBezTo>
                  <a:cubicBezTo>
                    <a:pt x="1370" y="3060"/>
                    <a:pt x="1459" y="3263"/>
                    <a:pt x="1378" y="3475"/>
                  </a:cubicBezTo>
                  <a:cubicBezTo>
                    <a:pt x="1302" y="3670"/>
                    <a:pt x="1178" y="3807"/>
                    <a:pt x="1017" y="3949"/>
                  </a:cubicBezTo>
                  <a:cubicBezTo>
                    <a:pt x="1043" y="3752"/>
                    <a:pt x="1025" y="3550"/>
                    <a:pt x="967" y="3361"/>
                  </a:cubicBezTo>
                  <a:cubicBezTo>
                    <a:pt x="893" y="3134"/>
                    <a:pt x="798" y="2881"/>
                    <a:pt x="844" y="2642"/>
                  </a:cubicBezTo>
                  <a:cubicBezTo>
                    <a:pt x="889" y="2410"/>
                    <a:pt x="1043" y="2203"/>
                    <a:pt x="1119" y="1980"/>
                  </a:cubicBezTo>
                  <a:cubicBezTo>
                    <a:pt x="1194" y="1761"/>
                    <a:pt x="1218" y="1528"/>
                    <a:pt x="1188" y="1298"/>
                  </a:cubicBezTo>
                  <a:cubicBezTo>
                    <a:pt x="1152" y="1059"/>
                    <a:pt x="1091" y="824"/>
                    <a:pt x="1001" y="597"/>
                  </a:cubicBezTo>
                  <a:cubicBezTo>
                    <a:pt x="923" y="404"/>
                    <a:pt x="824" y="204"/>
                    <a:pt x="682" y="43"/>
                  </a:cubicBezTo>
                  <a:cubicBezTo>
                    <a:pt x="656" y="13"/>
                    <a:pt x="620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34275" y="3538575"/>
              <a:ext cx="75275" cy="112400"/>
            </a:xfrm>
            <a:custGeom>
              <a:avLst/>
              <a:gdLst/>
              <a:ahLst/>
              <a:cxnLst/>
              <a:rect l="l" t="t" r="r" b="b"/>
              <a:pathLst>
                <a:path w="3011" h="4496" extrusionOk="0">
                  <a:moveTo>
                    <a:pt x="2220" y="0"/>
                  </a:moveTo>
                  <a:cubicBezTo>
                    <a:pt x="1976" y="0"/>
                    <a:pt x="2038" y="335"/>
                    <a:pt x="1972" y="545"/>
                  </a:cubicBezTo>
                  <a:cubicBezTo>
                    <a:pt x="1915" y="725"/>
                    <a:pt x="1755" y="930"/>
                    <a:pt x="1614" y="1038"/>
                  </a:cubicBezTo>
                  <a:cubicBezTo>
                    <a:pt x="1440" y="1169"/>
                    <a:pt x="1257" y="1293"/>
                    <a:pt x="1101" y="1444"/>
                  </a:cubicBezTo>
                  <a:cubicBezTo>
                    <a:pt x="920" y="1620"/>
                    <a:pt x="815" y="1855"/>
                    <a:pt x="749" y="2082"/>
                  </a:cubicBezTo>
                  <a:cubicBezTo>
                    <a:pt x="635" y="2465"/>
                    <a:pt x="928" y="2863"/>
                    <a:pt x="775" y="3240"/>
                  </a:cubicBezTo>
                  <a:cubicBezTo>
                    <a:pt x="735" y="3317"/>
                    <a:pt x="689" y="3391"/>
                    <a:pt x="639" y="3463"/>
                  </a:cubicBezTo>
                  <a:cubicBezTo>
                    <a:pt x="494" y="3586"/>
                    <a:pt x="348" y="3754"/>
                    <a:pt x="302" y="3927"/>
                  </a:cubicBezTo>
                  <a:cubicBezTo>
                    <a:pt x="207" y="4057"/>
                    <a:pt x="101" y="4214"/>
                    <a:pt x="35" y="4358"/>
                  </a:cubicBezTo>
                  <a:cubicBezTo>
                    <a:pt x="0" y="4438"/>
                    <a:pt x="68" y="4496"/>
                    <a:pt x="139" y="4496"/>
                  </a:cubicBezTo>
                  <a:cubicBezTo>
                    <a:pt x="178" y="4496"/>
                    <a:pt x="217" y="4480"/>
                    <a:pt x="243" y="4441"/>
                  </a:cubicBezTo>
                  <a:cubicBezTo>
                    <a:pt x="284" y="4382"/>
                    <a:pt x="330" y="4324"/>
                    <a:pt x="380" y="4268"/>
                  </a:cubicBezTo>
                  <a:cubicBezTo>
                    <a:pt x="401" y="4283"/>
                    <a:pt x="427" y="4291"/>
                    <a:pt x="453" y="4291"/>
                  </a:cubicBezTo>
                  <a:cubicBezTo>
                    <a:pt x="490" y="4291"/>
                    <a:pt x="523" y="4274"/>
                    <a:pt x="532" y="4234"/>
                  </a:cubicBezTo>
                  <a:cubicBezTo>
                    <a:pt x="591" y="3957"/>
                    <a:pt x="922" y="3680"/>
                    <a:pt x="1181" y="3541"/>
                  </a:cubicBezTo>
                  <a:cubicBezTo>
                    <a:pt x="1339" y="3455"/>
                    <a:pt x="1524" y="3405"/>
                    <a:pt x="1671" y="3306"/>
                  </a:cubicBezTo>
                  <a:cubicBezTo>
                    <a:pt x="1831" y="3202"/>
                    <a:pt x="1962" y="3058"/>
                    <a:pt x="2054" y="2889"/>
                  </a:cubicBezTo>
                  <a:cubicBezTo>
                    <a:pt x="2124" y="2753"/>
                    <a:pt x="2124" y="2576"/>
                    <a:pt x="2144" y="2429"/>
                  </a:cubicBezTo>
                  <a:cubicBezTo>
                    <a:pt x="2166" y="2291"/>
                    <a:pt x="2162" y="2140"/>
                    <a:pt x="2237" y="2014"/>
                  </a:cubicBezTo>
                  <a:cubicBezTo>
                    <a:pt x="2321" y="1877"/>
                    <a:pt x="2484" y="1799"/>
                    <a:pt x="2622" y="1711"/>
                  </a:cubicBezTo>
                  <a:cubicBezTo>
                    <a:pt x="2744" y="1636"/>
                    <a:pt x="2855" y="1540"/>
                    <a:pt x="2947" y="1428"/>
                  </a:cubicBezTo>
                  <a:cubicBezTo>
                    <a:pt x="3011" y="1348"/>
                    <a:pt x="2920" y="1249"/>
                    <a:pt x="2830" y="1249"/>
                  </a:cubicBezTo>
                  <a:cubicBezTo>
                    <a:pt x="2801" y="1249"/>
                    <a:pt x="2773" y="1258"/>
                    <a:pt x="2750" y="1281"/>
                  </a:cubicBezTo>
                  <a:cubicBezTo>
                    <a:pt x="2640" y="1384"/>
                    <a:pt x="2479" y="1452"/>
                    <a:pt x="2343" y="1524"/>
                  </a:cubicBezTo>
                  <a:cubicBezTo>
                    <a:pt x="2174" y="1614"/>
                    <a:pt x="2040" y="1693"/>
                    <a:pt x="1928" y="1841"/>
                  </a:cubicBezTo>
                  <a:cubicBezTo>
                    <a:pt x="1823" y="1978"/>
                    <a:pt x="1821" y="2130"/>
                    <a:pt x="1785" y="2285"/>
                  </a:cubicBezTo>
                  <a:cubicBezTo>
                    <a:pt x="1751" y="2445"/>
                    <a:pt x="1761" y="2648"/>
                    <a:pt x="1671" y="2791"/>
                  </a:cubicBezTo>
                  <a:cubicBezTo>
                    <a:pt x="1562" y="2967"/>
                    <a:pt x="1382" y="3052"/>
                    <a:pt x="1189" y="3134"/>
                  </a:cubicBezTo>
                  <a:cubicBezTo>
                    <a:pt x="1207" y="3023"/>
                    <a:pt x="1207" y="2911"/>
                    <a:pt x="1189" y="2799"/>
                  </a:cubicBezTo>
                  <a:cubicBezTo>
                    <a:pt x="1143" y="2560"/>
                    <a:pt x="1074" y="2309"/>
                    <a:pt x="1159" y="2072"/>
                  </a:cubicBezTo>
                  <a:cubicBezTo>
                    <a:pt x="1321" y="1630"/>
                    <a:pt x="1815" y="1394"/>
                    <a:pt x="2172" y="1084"/>
                  </a:cubicBezTo>
                  <a:cubicBezTo>
                    <a:pt x="2325" y="948"/>
                    <a:pt x="2421" y="697"/>
                    <a:pt x="2461" y="514"/>
                  </a:cubicBezTo>
                  <a:cubicBezTo>
                    <a:pt x="2498" y="342"/>
                    <a:pt x="2516" y="23"/>
                    <a:pt x="2243" y="1"/>
                  </a:cubicBezTo>
                  <a:cubicBezTo>
                    <a:pt x="2235" y="1"/>
                    <a:pt x="2227" y="0"/>
                    <a:pt x="2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28475" y="4124326"/>
            <a:ext cx="9172523" cy="1019177"/>
          </a:xfrm>
          <a:custGeom>
            <a:avLst/>
            <a:gdLst/>
            <a:ahLst/>
            <a:cxnLst/>
            <a:rect l="l" t="t" r="r" b="b"/>
            <a:pathLst>
              <a:path w="47339" h="7284" extrusionOk="0">
                <a:moveTo>
                  <a:pt x="47338" y="0"/>
                </a:moveTo>
                <a:cubicBezTo>
                  <a:pt x="41495" y="1092"/>
                  <a:pt x="43542" y="3505"/>
                  <a:pt x="39036" y="3880"/>
                </a:cubicBezTo>
                <a:cubicBezTo>
                  <a:pt x="38673" y="3910"/>
                  <a:pt x="38339" y="3924"/>
                  <a:pt x="38027" y="3924"/>
                </a:cubicBezTo>
                <a:cubicBezTo>
                  <a:pt x="34521" y="3924"/>
                  <a:pt x="33945" y="2170"/>
                  <a:pt x="29318" y="2170"/>
                </a:cubicBezTo>
                <a:cubicBezTo>
                  <a:pt x="29036" y="2170"/>
                  <a:pt x="28738" y="2176"/>
                  <a:pt x="28424" y="2190"/>
                </a:cubicBezTo>
                <a:cubicBezTo>
                  <a:pt x="22506" y="2451"/>
                  <a:pt x="21495" y="4356"/>
                  <a:pt x="14347" y="4661"/>
                </a:cubicBezTo>
                <a:cubicBezTo>
                  <a:pt x="13564" y="4695"/>
                  <a:pt x="12872" y="4710"/>
                  <a:pt x="12254" y="4710"/>
                </a:cubicBezTo>
                <a:cubicBezTo>
                  <a:pt x="7234" y="4710"/>
                  <a:pt x="7113" y="3676"/>
                  <a:pt x="2870" y="2710"/>
                </a:cubicBezTo>
                <a:cubicBezTo>
                  <a:pt x="1924" y="2499"/>
                  <a:pt x="965" y="2346"/>
                  <a:pt x="1" y="2252"/>
                </a:cubicBezTo>
                <a:lnTo>
                  <a:pt x="1" y="7284"/>
                </a:lnTo>
                <a:lnTo>
                  <a:pt x="47338" y="7284"/>
                </a:lnTo>
                <a:lnTo>
                  <a:pt x="473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2307665" y="4054525"/>
            <a:ext cx="1135015" cy="987317"/>
            <a:chOff x="608900" y="3614050"/>
            <a:chExt cx="136425" cy="118675"/>
          </a:xfrm>
        </p:grpSpPr>
        <p:sp>
          <p:nvSpPr>
            <p:cNvPr id="23" name="Google Shape;23;p2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862053" y="3864366"/>
            <a:ext cx="1371711" cy="1279123"/>
            <a:chOff x="1202700" y="3560500"/>
            <a:chExt cx="164875" cy="153750"/>
          </a:xfrm>
        </p:grpSpPr>
        <p:sp>
          <p:nvSpPr>
            <p:cNvPr id="27" name="Google Shape;27;p2"/>
            <p:cNvSpPr/>
            <p:nvPr/>
          </p:nvSpPr>
          <p:spPr>
            <a:xfrm>
              <a:off x="1255550" y="3560500"/>
              <a:ext cx="55375" cy="153600"/>
            </a:xfrm>
            <a:custGeom>
              <a:avLst/>
              <a:gdLst/>
              <a:ahLst/>
              <a:cxnLst/>
              <a:rect l="l" t="t" r="r" b="b"/>
              <a:pathLst>
                <a:path w="2215" h="6144" extrusionOk="0">
                  <a:moveTo>
                    <a:pt x="975" y="0"/>
                  </a:moveTo>
                  <a:cubicBezTo>
                    <a:pt x="918" y="0"/>
                    <a:pt x="863" y="24"/>
                    <a:pt x="824" y="67"/>
                  </a:cubicBezTo>
                  <a:lnTo>
                    <a:pt x="812" y="79"/>
                  </a:lnTo>
                  <a:cubicBezTo>
                    <a:pt x="746" y="149"/>
                    <a:pt x="801" y="240"/>
                    <a:pt x="879" y="284"/>
                  </a:cubicBezTo>
                  <a:lnTo>
                    <a:pt x="879" y="284"/>
                  </a:lnTo>
                  <a:cubicBezTo>
                    <a:pt x="863" y="275"/>
                    <a:pt x="854" y="271"/>
                    <a:pt x="851" y="271"/>
                  </a:cubicBezTo>
                  <a:cubicBezTo>
                    <a:pt x="842" y="271"/>
                    <a:pt x="869" y="298"/>
                    <a:pt x="879" y="324"/>
                  </a:cubicBezTo>
                  <a:cubicBezTo>
                    <a:pt x="893" y="360"/>
                    <a:pt x="907" y="398"/>
                    <a:pt x="923" y="438"/>
                  </a:cubicBezTo>
                  <a:cubicBezTo>
                    <a:pt x="975" y="569"/>
                    <a:pt x="1031" y="699"/>
                    <a:pt x="1079" y="832"/>
                  </a:cubicBezTo>
                  <a:cubicBezTo>
                    <a:pt x="1182" y="1111"/>
                    <a:pt x="1198" y="1444"/>
                    <a:pt x="1154" y="1733"/>
                  </a:cubicBezTo>
                  <a:cubicBezTo>
                    <a:pt x="1107" y="2044"/>
                    <a:pt x="1107" y="2363"/>
                    <a:pt x="1156" y="2676"/>
                  </a:cubicBezTo>
                  <a:cubicBezTo>
                    <a:pt x="1202" y="2955"/>
                    <a:pt x="1400" y="3164"/>
                    <a:pt x="1577" y="3399"/>
                  </a:cubicBezTo>
                  <a:cubicBezTo>
                    <a:pt x="1738" y="3612"/>
                    <a:pt x="1677" y="3917"/>
                    <a:pt x="1627" y="4150"/>
                  </a:cubicBezTo>
                  <a:cubicBezTo>
                    <a:pt x="1587" y="4326"/>
                    <a:pt x="1535" y="4497"/>
                    <a:pt x="1471" y="4666"/>
                  </a:cubicBezTo>
                  <a:cubicBezTo>
                    <a:pt x="1477" y="4537"/>
                    <a:pt x="1469" y="4409"/>
                    <a:pt x="1445" y="4282"/>
                  </a:cubicBezTo>
                  <a:cubicBezTo>
                    <a:pt x="1370" y="3847"/>
                    <a:pt x="1007" y="3499"/>
                    <a:pt x="710" y="3142"/>
                  </a:cubicBezTo>
                  <a:cubicBezTo>
                    <a:pt x="527" y="2925"/>
                    <a:pt x="535" y="2706"/>
                    <a:pt x="592" y="2456"/>
                  </a:cubicBezTo>
                  <a:cubicBezTo>
                    <a:pt x="642" y="2241"/>
                    <a:pt x="806" y="2054"/>
                    <a:pt x="848" y="1835"/>
                  </a:cubicBezTo>
                  <a:cubicBezTo>
                    <a:pt x="905" y="1538"/>
                    <a:pt x="949" y="1083"/>
                    <a:pt x="616" y="880"/>
                  </a:cubicBezTo>
                  <a:cubicBezTo>
                    <a:pt x="593" y="867"/>
                    <a:pt x="568" y="861"/>
                    <a:pt x="543" y="861"/>
                  </a:cubicBezTo>
                  <a:cubicBezTo>
                    <a:pt x="447" y="861"/>
                    <a:pt x="351" y="944"/>
                    <a:pt x="387" y="1020"/>
                  </a:cubicBezTo>
                  <a:cubicBezTo>
                    <a:pt x="543" y="1358"/>
                    <a:pt x="443" y="1787"/>
                    <a:pt x="254" y="2100"/>
                  </a:cubicBezTo>
                  <a:cubicBezTo>
                    <a:pt x="42" y="2448"/>
                    <a:pt x="1" y="2863"/>
                    <a:pt x="204" y="3218"/>
                  </a:cubicBezTo>
                  <a:cubicBezTo>
                    <a:pt x="298" y="3385"/>
                    <a:pt x="465" y="3519"/>
                    <a:pt x="582" y="3674"/>
                  </a:cubicBezTo>
                  <a:cubicBezTo>
                    <a:pt x="736" y="3877"/>
                    <a:pt x="899" y="4081"/>
                    <a:pt x="957" y="4314"/>
                  </a:cubicBezTo>
                  <a:cubicBezTo>
                    <a:pt x="1053" y="4720"/>
                    <a:pt x="893" y="5121"/>
                    <a:pt x="1067" y="5521"/>
                  </a:cubicBezTo>
                  <a:cubicBezTo>
                    <a:pt x="1081" y="5557"/>
                    <a:pt x="1118" y="5574"/>
                    <a:pt x="1155" y="5574"/>
                  </a:cubicBezTo>
                  <a:cubicBezTo>
                    <a:pt x="1193" y="5574"/>
                    <a:pt x="1231" y="5556"/>
                    <a:pt x="1246" y="5521"/>
                  </a:cubicBezTo>
                  <a:cubicBezTo>
                    <a:pt x="1258" y="5495"/>
                    <a:pt x="1268" y="5472"/>
                    <a:pt x="1280" y="5446"/>
                  </a:cubicBezTo>
                  <a:lnTo>
                    <a:pt x="1280" y="5446"/>
                  </a:lnTo>
                  <a:cubicBezTo>
                    <a:pt x="1268" y="5785"/>
                    <a:pt x="1372" y="6143"/>
                    <a:pt x="1821" y="6143"/>
                  </a:cubicBezTo>
                  <a:cubicBezTo>
                    <a:pt x="1823" y="6143"/>
                    <a:pt x="1826" y="6143"/>
                    <a:pt x="1828" y="6143"/>
                  </a:cubicBezTo>
                  <a:cubicBezTo>
                    <a:pt x="1900" y="6143"/>
                    <a:pt x="1948" y="6081"/>
                    <a:pt x="1910" y="6032"/>
                  </a:cubicBezTo>
                  <a:cubicBezTo>
                    <a:pt x="1587" y="5599"/>
                    <a:pt x="1944" y="4989"/>
                    <a:pt x="2075" y="4545"/>
                  </a:cubicBezTo>
                  <a:cubicBezTo>
                    <a:pt x="2155" y="4274"/>
                    <a:pt x="2213" y="4005"/>
                    <a:pt x="2215" y="3724"/>
                  </a:cubicBezTo>
                  <a:cubicBezTo>
                    <a:pt x="2215" y="3437"/>
                    <a:pt x="2097" y="3232"/>
                    <a:pt x="1906" y="2994"/>
                  </a:cubicBezTo>
                  <a:cubicBezTo>
                    <a:pt x="1485" y="2466"/>
                    <a:pt x="1776" y="1799"/>
                    <a:pt x="1683" y="1215"/>
                  </a:cubicBezTo>
                  <a:cubicBezTo>
                    <a:pt x="1639" y="922"/>
                    <a:pt x="1545" y="639"/>
                    <a:pt x="1402" y="380"/>
                  </a:cubicBezTo>
                  <a:cubicBezTo>
                    <a:pt x="1326" y="240"/>
                    <a:pt x="1240" y="21"/>
                    <a:pt x="1019" y="5"/>
                  </a:cubicBezTo>
                  <a:cubicBezTo>
                    <a:pt x="1004" y="2"/>
                    <a:pt x="989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202700" y="3566950"/>
              <a:ext cx="81375" cy="147300"/>
            </a:xfrm>
            <a:custGeom>
              <a:avLst/>
              <a:gdLst/>
              <a:ahLst/>
              <a:cxnLst/>
              <a:rect l="l" t="t" r="r" b="b"/>
              <a:pathLst>
                <a:path w="3255" h="5892" extrusionOk="0">
                  <a:moveTo>
                    <a:pt x="1469" y="1"/>
                  </a:moveTo>
                  <a:cubicBezTo>
                    <a:pt x="1419" y="1"/>
                    <a:pt x="1369" y="19"/>
                    <a:pt x="1339" y="60"/>
                  </a:cubicBezTo>
                  <a:cubicBezTo>
                    <a:pt x="1208" y="247"/>
                    <a:pt x="1130" y="471"/>
                    <a:pt x="1080" y="684"/>
                  </a:cubicBezTo>
                  <a:cubicBezTo>
                    <a:pt x="1023" y="931"/>
                    <a:pt x="997" y="1186"/>
                    <a:pt x="1005" y="1441"/>
                  </a:cubicBezTo>
                  <a:cubicBezTo>
                    <a:pt x="1013" y="1688"/>
                    <a:pt x="1092" y="1919"/>
                    <a:pt x="1222" y="2143"/>
                  </a:cubicBezTo>
                  <a:cubicBezTo>
                    <a:pt x="1353" y="2366"/>
                    <a:pt x="1577" y="2561"/>
                    <a:pt x="1674" y="2794"/>
                  </a:cubicBezTo>
                  <a:cubicBezTo>
                    <a:pt x="1778" y="3039"/>
                    <a:pt x="1716" y="3314"/>
                    <a:pt x="1678" y="3563"/>
                  </a:cubicBezTo>
                  <a:cubicBezTo>
                    <a:pt x="1648" y="3773"/>
                    <a:pt x="1668" y="3984"/>
                    <a:pt x="1740" y="4183"/>
                  </a:cubicBezTo>
                  <a:cubicBezTo>
                    <a:pt x="1523" y="4058"/>
                    <a:pt x="1351" y="3932"/>
                    <a:pt x="1224" y="3741"/>
                  </a:cubicBezTo>
                  <a:cubicBezTo>
                    <a:pt x="1086" y="3530"/>
                    <a:pt x="1150" y="3304"/>
                    <a:pt x="1084" y="3085"/>
                  </a:cubicBezTo>
                  <a:cubicBezTo>
                    <a:pt x="1025" y="2882"/>
                    <a:pt x="1062" y="2665"/>
                    <a:pt x="1013" y="2459"/>
                  </a:cubicBezTo>
                  <a:cubicBezTo>
                    <a:pt x="961" y="2240"/>
                    <a:pt x="815" y="2035"/>
                    <a:pt x="652" y="1858"/>
                  </a:cubicBezTo>
                  <a:cubicBezTo>
                    <a:pt x="544" y="1742"/>
                    <a:pt x="409" y="1620"/>
                    <a:pt x="225" y="1618"/>
                  </a:cubicBezTo>
                  <a:cubicBezTo>
                    <a:pt x="213" y="1615"/>
                    <a:pt x="201" y="1614"/>
                    <a:pt x="190" y="1614"/>
                  </a:cubicBezTo>
                  <a:cubicBezTo>
                    <a:pt x="73" y="1614"/>
                    <a:pt x="0" y="1759"/>
                    <a:pt x="122" y="1830"/>
                  </a:cubicBezTo>
                  <a:cubicBezTo>
                    <a:pt x="327" y="1949"/>
                    <a:pt x="431" y="2204"/>
                    <a:pt x="498" y="2388"/>
                  </a:cubicBezTo>
                  <a:cubicBezTo>
                    <a:pt x="576" y="2605"/>
                    <a:pt x="550" y="2812"/>
                    <a:pt x="570" y="3033"/>
                  </a:cubicBezTo>
                  <a:cubicBezTo>
                    <a:pt x="592" y="3255"/>
                    <a:pt x="600" y="3480"/>
                    <a:pt x="658" y="3695"/>
                  </a:cubicBezTo>
                  <a:cubicBezTo>
                    <a:pt x="714" y="3906"/>
                    <a:pt x="877" y="4100"/>
                    <a:pt x="1052" y="4261"/>
                  </a:cubicBezTo>
                  <a:cubicBezTo>
                    <a:pt x="1236" y="4430"/>
                    <a:pt x="1493" y="4530"/>
                    <a:pt x="1704" y="4675"/>
                  </a:cubicBezTo>
                  <a:cubicBezTo>
                    <a:pt x="1923" y="4825"/>
                    <a:pt x="1883" y="5080"/>
                    <a:pt x="1961" y="5285"/>
                  </a:cubicBezTo>
                  <a:cubicBezTo>
                    <a:pt x="2045" y="5503"/>
                    <a:pt x="2210" y="5680"/>
                    <a:pt x="2419" y="5780"/>
                  </a:cubicBezTo>
                  <a:cubicBezTo>
                    <a:pt x="2555" y="5844"/>
                    <a:pt x="2740" y="5892"/>
                    <a:pt x="2916" y="5892"/>
                  </a:cubicBezTo>
                  <a:cubicBezTo>
                    <a:pt x="3012" y="5892"/>
                    <a:pt x="3105" y="5877"/>
                    <a:pt x="3185" y="5843"/>
                  </a:cubicBezTo>
                  <a:cubicBezTo>
                    <a:pt x="3254" y="5813"/>
                    <a:pt x="3247" y="5740"/>
                    <a:pt x="3187" y="5708"/>
                  </a:cubicBezTo>
                  <a:cubicBezTo>
                    <a:pt x="2930" y="5572"/>
                    <a:pt x="2643" y="5542"/>
                    <a:pt x="2515" y="5291"/>
                  </a:cubicBezTo>
                  <a:cubicBezTo>
                    <a:pt x="2471" y="5194"/>
                    <a:pt x="2439" y="5092"/>
                    <a:pt x="2419" y="4986"/>
                  </a:cubicBezTo>
                  <a:lnTo>
                    <a:pt x="2419" y="4986"/>
                  </a:lnTo>
                  <a:cubicBezTo>
                    <a:pt x="2541" y="5150"/>
                    <a:pt x="2619" y="5343"/>
                    <a:pt x="2840" y="5443"/>
                  </a:cubicBezTo>
                  <a:cubicBezTo>
                    <a:pt x="2859" y="5451"/>
                    <a:pt x="2879" y="5455"/>
                    <a:pt x="2899" y="5455"/>
                  </a:cubicBezTo>
                  <a:cubicBezTo>
                    <a:pt x="2949" y="5455"/>
                    <a:pt x="2997" y="5430"/>
                    <a:pt x="3011" y="5389"/>
                  </a:cubicBezTo>
                  <a:cubicBezTo>
                    <a:pt x="3079" y="5198"/>
                    <a:pt x="2960" y="4960"/>
                    <a:pt x="2870" y="4783"/>
                  </a:cubicBezTo>
                  <a:cubicBezTo>
                    <a:pt x="2770" y="4590"/>
                    <a:pt x="2537" y="4454"/>
                    <a:pt x="2384" y="4289"/>
                  </a:cubicBezTo>
                  <a:cubicBezTo>
                    <a:pt x="2198" y="4088"/>
                    <a:pt x="2180" y="3803"/>
                    <a:pt x="2198" y="3563"/>
                  </a:cubicBezTo>
                  <a:cubicBezTo>
                    <a:pt x="2220" y="3298"/>
                    <a:pt x="2248" y="3067"/>
                    <a:pt x="2194" y="2802"/>
                  </a:cubicBezTo>
                  <a:cubicBezTo>
                    <a:pt x="2152" y="2595"/>
                    <a:pt x="2011" y="2422"/>
                    <a:pt x="1865" y="2252"/>
                  </a:cubicBezTo>
                  <a:cubicBezTo>
                    <a:pt x="1686" y="2043"/>
                    <a:pt x="1551" y="1822"/>
                    <a:pt x="1495" y="1573"/>
                  </a:cubicBezTo>
                  <a:cubicBezTo>
                    <a:pt x="1435" y="1316"/>
                    <a:pt x="1441" y="1021"/>
                    <a:pt x="1505" y="795"/>
                  </a:cubicBezTo>
                  <a:cubicBezTo>
                    <a:pt x="1571" y="572"/>
                    <a:pt x="1630" y="212"/>
                    <a:pt x="1630" y="122"/>
                  </a:cubicBezTo>
                  <a:cubicBezTo>
                    <a:pt x="1630" y="48"/>
                    <a:pt x="1549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05475" y="3569000"/>
              <a:ext cx="33700" cy="143525"/>
            </a:xfrm>
            <a:custGeom>
              <a:avLst/>
              <a:gdLst/>
              <a:ahLst/>
              <a:cxnLst/>
              <a:rect l="l" t="t" r="r" b="b"/>
              <a:pathLst>
                <a:path w="1348" h="5741" extrusionOk="0">
                  <a:moveTo>
                    <a:pt x="549" y="1"/>
                  </a:moveTo>
                  <a:cubicBezTo>
                    <a:pt x="477" y="1"/>
                    <a:pt x="402" y="40"/>
                    <a:pt x="391" y="116"/>
                  </a:cubicBezTo>
                  <a:cubicBezTo>
                    <a:pt x="349" y="399"/>
                    <a:pt x="220" y="680"/>
                    <a:pt x="146" y="959"/>
                  </a:cubicBezTo>
                  <a:cubicBezTo>
                    <a:pt x="84" y="1190"/>
                    <a:pt x="0" y="1453"/>
                    <a:pt x="14" y="1690"/>
                  </a:cubicBezTo>
                  <a:cubicBezTo>
                    <a:pt x="26" y="1895"/>
                    <a:pt x="138" y="2140"/>
                    <a:pt x="281" y="2308"/>
                  </a:cubicBezTo>
                  <a:cubicBezTo>
                    <a:pt x="485" y="2549"/>
                    <a:pt x="730" y="2790"/>
                    <a:pt x="774" y="3085"/>
                  </a:cubicBezTo>
                  <a:cubicBezTo>
                    <a:pt x="855" y="3635"/>
                    <a:pt x="407" y="4107"/>
                    <a:pt x="172" y="4599"/>
                  </a:cubicBezTo>
                  <a:cubicBezTo>
                    <a:pt x="70" y="4813"/>
                    <a:pt x="116" y="5126"/>
                    <a:pt x="182" y="5345"/>
                  </a:cubicBezTo>
                  <a:cubicBezTo>
                    <a:pt x="244" y="5546"/>
                    <a:pt x="469" y="5638"/>
                    <a:pt x="678" y="5729"/>
                  </a:cubicBezTo>
                  <a:cubicBezTo>
                    <a:pt x="696" y="5737"/>
                    <a:pt x="714" y="5741"/>
                    <a:pt x="731" y="5741"/>
                  </a:cubicBezTo>
                  <a:cubicBezTo>
                    <a:pt x="807" y="5741"/>
                    <a:pt x="869" y="5674"/>
                    <a:pt x="825" y="5614"/>
                  </a:cubicBezTo>
                  <a:cubicBezTo>
                    <a:pt x="554" y="5221"/>
                    <a:pt x="650" y="4793"/>
                    <a:pt x="875" y="4406"/>
                  </a:cubicBezTo>
                  <a:cubicBezTo>
                    <a:pt x="1003" y="4185"/>
                    <a:pt x="1144" y="3972"/>
                    <a:pt x="1240" y="3741"/>
                  </a:cubicBezTo>
                  <a:cubicBezTo>
                    <a:pt x="1348" y="3472"/>
                    <a:pt x="1328" y="3171"/>
                    <a:pt x="1266" y="2896"/>
                  </a:cubicBezTo>
                  <a:cubicBezTo>
                    <a:pt x="1160" y="2429"/>
                    <a:pt x="556" y="2126"/>
                    <a:pt x="505" y="1650"/>
                  </a:cubicBezTo>
                  <a:cubicBezTo>
                    <a:pt x="493" y="1548"/>
                    <a:pt x="558" y="1138"/>
                    <a:pt x="598" y="939"/>
                  </a:cubicBezTo>
                  <a:cubicBezTo>
                    <a:pt x="638" y="739"/>
                    <a:pt x="714" y="391"/>
                    <a:pt x="694" y="116"/>
                  </a:cubicBezTo>
                  <a:cubicBezTo>
                    <a:pt x="688" y="38"/>
                    <a:pt x="619" y="1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332075" y="3592550"/>
              <a:ext cx="35500" cy="120450"/>
            </a:xfrm>
            <a:custGeom>
              <a:avLst/>
              <a:gdLst/>
              <a:ahLst/>
              <a:cxnLst/>
              <a:rect l="l" t="t" r="r" b="b"/>
              <a:pathLst>
                <a:path w="1420" h="4818" extrusionOk="0">
                  <a:moveTo>
                    <a:pt x="987" y="0"/>
                  </a:moveTo>
                  <a:cubicBezTo>
                    <a:pt x="909" y="0"/>
                    <a:pt x="833" y="33"/>
                    <a:pt x="816" y="106"/>
                  </a:cubicBezTo>
                  <a:cubicBezTo>
                    <a:pt x="772" y="288"/>
                    <a:pt x="634" y="457"/>
                    <a:pt x="533" y="620"/>
                  </a:cubicBezTo>
                  <a:cubicBezTo>
                    <a:pt x="405" y="822"/>
                    <a:pt x="313" y="989"/>
                    <a:pt x="305" y="1220"/>
                  </a:cubicBezTo>
                  <a:cubicBezTo>
                    <a:pt x="300" y="1433"/>
                    <a:pt x="425" y="1601"/>
                    <a:pt x="521" y="1792"/>
                  </a:cubicBezTo>
                  <a:cubicBezTo>
                    <a:pt x="618" y="1989"/>
                    <a:pt x="808" y="2205"/>
                    <a:pt x="824" y="2416"/>
                  </a:cubicBezTo>
                  <a:cubicBezTo>
                    <a:pt x="846" y="2673"/>
                    <a:pt x="700" y="2878"/>
                    <a:pt x="533" y="3088"/>
                  </a:cubicBezTo>
                  <a:cubicBezTo>
                    <a:pt x="375" y="3287"/>
                    <a:pt x="252" y="3488"/>
                    <a:pt x="174" y="3717"/>
                  </a:cubicBezTo>
                  <a:cubicBezTo>
                    <a:pt x="48" y="4084"/>
                    <a:pt x="1" y="4616"/>
                    <a:pt x="501" y="4807"/>
                  </a:cubicBezTo>
                  <a:cubicBezTo>
                    <a:pt x="520" y="4814"/>
                    <a:pt x="541" y="4818"/>
                    <a:pt x="563" y="4818"/>
                  </a:cubicBezTo>
                  <a:cubicBezTo>
                    <a:pt x="650" y="4818"/>
                    <a:pt x="740" y="4764"/>
                    <a:pt x="700" y="4686"/>
                  </a:cubicBezTo>
                  <a:cubicBezTo>
                    <a:pt x="531" y="4347"/>
                    <a:pt x="692" y="3845"/>
                    <a:pt x="883" y="3532"/>
                  </a:cubicBezTo>
                  <a:cubicBezTo>
                    <a:pt x="1001" y="3343"/>
                    <a:pt x="1182" y="3177"/>
                    <a:pt x="1274" y="2978"/>
                  </a:cubicBezTo>
                  <a:cubicBezTo>
                    <a:pt x="1378" y="2757"/>
                    <a:pt x="1419" y="2522"/>
                    <a:pt x="1376" y="2288"/>
                  </a:cubicBezTo>
                  <a:cubicBezTo>
                    <a:pt x="1342" y="2097"/>
                    <a:pt x="1188" y="1906"/>
                    <a:pt x="1085" y="1730"/>
                  </a:cubicBezTo>
                  <a:cubicBezTo>
                    <a:pt x="989" y="1567"/>
                    <a:pt x="852" y="1404"/>
                    <a:pt x="834" y="1220"/>
                  </a:cubicBezTo>
                  <a:cubicBezTo>
                    <a:pt x="816" y="1021"/>
                    <a:pt x="947" y="836"/>
                    <a:pt x="1037" y="656"/>
                  </a:cubicBezTo>
                  <a:cubicBezTo>
                    <a:pt x="1115" y="497"/>
                    <a:pt x="1176" y="317"/>
                    <a:pt x="1184" y="146"/>
                  </a:cubicBezTo>
                  <a:cubicBezTo>
                    <a:pt x="1190" y="54"/>
                    <a:pt x="1086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-28450" y="4191225"/>
            <a:ext cx="9172555" cy="952279"/>
          </a:xfrm>
          <a:custGeom>
            <a:avLst/>
            <a:gdLst/>
            <a:ahLst/>
            <a:cxnLst/>
            <a:rect l="l" t="t" r="r" b="b"/>
            <a:pathLst>
              <a:path w="47341" h="7047" extrusionOk="0">
                <a:moveTo>
                  <a:pt x="47340" y="0"/>
                </a:moveTo>
                <a:cubicBezTo>
                  <a:pt x="42057" y="1379"/>
                  <a:pt x="43929" y="4538"/>
                  <a:pt x="39971" y="5022"/>
                </a:cubicBezTo>
                <a:cubicBezTo>
                  <a:pt x="39656" y="5061"/>
                  <a:pt x="39366" y="5078"/>
                  <a:pt x="39095" y="5078"/>
                </a:cubicBezTo>
                <a:cubicBezTo>
                  <a:pt x="36048" y="5078"/>
                  <a:pt x="35548" y="2826"/>
                  <a:pt x="31520" y="2826"/>
                </a:cubicBezTo>
                <a:cubicBezTo>
                  <a:pt x="31276" y="2826"/>
                  <a:pt x="31019" y="2834"/>
                  <a:pt x="30748" y="2852"/>
                </a:cubicBezTo>
                <a:cubicBezTo>
                  <a:pt x="25603" y="3187"/>
                  <a:pt x="24724" y="5634"/>
                  <a:pt x="18512" y="6024"/>
                </a:cubicBezTo>
                <a:cubicBezTo>
                  <a:pt x="17835" y="6067"/>
                  <a:pt x="17236" y="6087"/>
                  <a:pt x="16701" y="6087"/>
                </a:cubicBezTo>
                <a:cubicBezTo>
                  <a:pt x="12329" y="6087"/>
                  <a:pt x="12225" y="4759"/>
                  <a:pt x="8534" y="3519"/>
                </a:cubicBezTo>
                <a:cubicBezTo>
                  <a:pt x="6718" y="2909"/>
                  <a:pt x="4854" y="2738"/>
                  <a:pt x="3334" y="2738"/>
                </a:cubicBezTo>
                <a:cubicBezTo>
                  <a:pt x="1386" y="2738"/>
                  <a:pt x="1" y="3019"/>
                  <a:pt x="1" y="3019"/>
                </a:cubicBezTo>
                <a:lnTo>
                  <a:pt x="1" y="7047"/>
                </a:lnTo>
                <a:lnTo>
                  <a:pt x="47340" y="7047"/>
                </a:ln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125" y="-17640"/>
            <a:ext cx="9143958" cy="1114282"/>
          </a:xfrm>
          <a:custGeom>
            <a:avLst/>
            <a:gdLst/>
            <a:ahLst/>
            <a:cxnLst/>
            <a:rect l="l" t="t" r="r" b="b"/>
            <a:pathLst>
              <a:path w="47340" h="7133" extrusionOk="0">
                <a:moveTo>
                  <a:pt x="0" y="0"/>
                </a:moveTo>
                <a:lnTo>
                  <a:pt x="0" y="7133"/>
                </a:lnTo>
                <a:cubicBezTo>
                  <a:pt x="5845" y="6040"/>
                  <a:pt x="3896" y="3627"/>
                  <a:pt x="8402" y="3253"/>
                </a:cubicBezTo>
                <a:cubicBezTo>
                  <a:pt x="8765" y="3222"/>
                  <a:pt x="9109" y="3208"/>
                  <a:pt x="9438" y="3208"/>
                </a:cubicBezTo>
                <a:cubicBezTo>
                  <a:pt x="13141" y="3208"/>
                  <a:pt x="14923" y="4964"/>
                  <a:pt x="19694" y="4964"/>
                </a:cubicBezTo>
                <a:cubicBezTo>
                  <a:pt x="19983" y="4964"/>
                  <a:pt x="20282" y="4958"/>
                  <a:pt x="20594" y="4944"/>
                </a:cubicBezTo>
                <a:cubicBezTo>
                  <a:pt x="26513" y="4683"/>
                  <a:pt x="25945" y="2776"/>
                  <a:pt x="33091" y="2471"/>
                </a:cubicBezTo>
                <a:cubicBezTo>
                  <a:pt x="33964" y="2434"/>
                  <a:pt x="34724" y="2417"/>
                  <a:pt x="35394" y="2417"/>
                </a:cubicBezTo>
                <a:cubicBezTo>
                  <a:pt x="40209" y="2417"/>
                  <a:pt x="40387" y="3319"/>
                  <a:pt x="44568" y="4271"/>
                </a:cubicBezTo>
                <a:cubicBezTo>
                  <a:pt x="45481" y="4482"/>
                  <a:pt x="46407" y="4636"/>
                  <a:pt x="47340" y="4729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125" y="-17637"/>
            <a:ext cx="9143958" cy="1077259"/>
          </a:xfrm>
          <a:custGeom>
            <a:avLst/>
            <a:gdLst/>
            <a:ahLst/>
            <a:cxnLst/>
            <a:rect l="l" t="t" r="r" b="b"/>
            <a:pathLst>
              <a:path w="47340" h="6896" extrusionOk="0">
                <a:moveTo>
                  <a:pt x="0" y="0"/>
                </a:moveTo>
                <a:lnTo>
                  <a:pt x="0" y="6895"/>
                </a:lnTo>
                <a:cubicBezTo>
                  <a:pt x="5283" y="5516"/>
                  <a:pt x="3510" y="2358"/>
                  <a:pt x="7467" y="1871"/>
                </a:cubicBezTo>
                <a:cubicBezTo>
                  <a:pt x="7782" y="1833"/>
                  <a:pt x="8082" y="1815"/>
                  <a:pt x="8370" y="1815"/>
                </a:cubicBezTo>
                <a:cubicBezTo>
                  <a:pt x="11614" y="1815"/>
                  <a:pt x="13322" y="4068"/>
                  <a:pt x="17484" y="4068"/>
                </a:cubicBezTo>
                <a:cubicBezTo>
                  <a:pt x="17737" y="4068"/>
                  <a:pt x="18000" y="4059"/>
                  <a:pt x="18273" y="4041"/>
                </a:cubicBezTo>
                <a:cubicBezTo>
                  <a:pt x="23418" y="3709"/>
                  <a:pt x="22717" y="1260"/>
                  <a:pt x="28928" y="871"/>
                </a:cubicBezTo>
                <a:cubicBezTo>
                  <a:pt x="29608" y="828"/>
                  <a:pt x="30210" y="808"/>
                  <a:pt x="30746" y="808"/>
                </a:cubicBezTo>
                <a:cubicBezTo>
                  <a:pt x="35112" y="808"/>
                  <a:pt x="35217" y="2135"/>
                  <a:pt x="38904" y="3374"/>
                </a:cubicBezTo>
                <a:cubicBezTo>
                  <a:pt x="40562" y="3931"/>
                  <a:pt x="42244" y="4098"/>
                  <a:pt x="43665" y="4098"/>
                </a:cubicBezTo>
                <a:cubicBezTo>
                  <a:pt x="45795" y="4098"/>
                  <a:pt x="47340" y="3723"/>
                  <a:pt x="47340" y="3723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>
            <a:off x="300793" y="558560"/>
            <a:ext cx="8813338" cy="3502864"/>
            <a:chOff x="300793" y="558560"/>
            <a:chExt cx="8813338" cy="3502864"/>
          </a:xfrm>
        </p:grpSpPr>
        <p:sp>
          <p:nvSpPr>
            <p:cNvPr id="35" name="Google Shape;35;p2"/>
            <p:cNvSpPr/>
            <p:nvPr/>
          </p:nvSpPr>
          <p:spPr>
            <a:xfrm>
              <a:off x="6862046" y="37869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402992" y="37027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300793" y="558560"/>
              <a:ext cx="8813338" cy="3502864"/>
              <a:chOff x="272218" y="539510"/>
              <a:chExt cx="8813338" cy="3502864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272218" y="1538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9812" y="3577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flipH="1">
                <a:off x="7742410" y="777940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" name="Google Shape;45;p2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46" name="Google Shape;46;p2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48;p2"/>
              <p:cNvSpPr/>
              <p:nvPr/>
            </p:nvSpPr>
            <p:spPr>
              <a:xfrm>
                <a:off x="2957900" y="3900211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564396" y="3947221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7"/>
          <p:cNvSpPr/>
          <p:nvPr/>
        </p:nvSpPr>
        <p:spPr>
          <a:xfrm rot="-4500005">
            <a:off x="8255659" y="3232055"/>
            <a:ext cx="843978" cy="1055129"/>
          </a:xfrm>
          <a:custGeom>
            <a:avLst/>
            <a:gdLst/>
            <a:ahLst/>
            <a:cxnLst/>
            <a:rect l="l" t="t" r="r" b="b"/>
            <a:pathLst>
              <a:path w="2134" h="2668" extrusionOk="0">
                <a:moveTo>
                  <a:pt x="1315" y="0"/>
                </a:moveTo>
                <a:cubicBezTo>
                  <a:pt x="1289" y="0"/>
                  <a:pt x="1265" y="15"/>
                  <a:pt x="1252" y="39"/>
                </a:cubicBezTo>
                <a:cubicBezTo>
                  <a:pt x="1230" y="85"/>
                  <a:pt x="1208" y="128"/>
                  <a:pt x="1188" y="172"/>
                </a:cubicBezTo>
                <a:cubicBezTo>
                  <a:pt x="1163" y="226"/>
                  <a:pt x="1141" y="278"/>
                  <a:pt x="1119" y="332"/>
                </a:cubicBezTo>
                <a:cubicBezTo>
                  <a:pt x="1121" y="306"/>
                  <a:pt x="1123" y="278"/>
                  <a:pt x="1127" y="250"/>
                </a:cubicBezTo>
                <a:cubicBezTo>
                  <a:pt x="1131" y="212"/>
                  <a:pt x="1137" y="174"/>
                  <a:pt x="1143" y="138"/>
                </a:cubicBezTo>
                <a:cubicBezTo>
                  <a:pt x="1153" y="82"/>
                  <a:pt x="1107" y="47"/>
                  <a:pt x="1064" y="47"/>
                </a:cubicBezTo>
                <a:cubicBezTo>
                  <a:pt x="1033" y="47"/>
                  <a:pt x="1004" y="65"/>
                  <a:pt x="997" y="104"/>
                </a:cubicBezTo>
                <a:cubicBezTo>
                  <a:pt x="975" y="222"/>
                  <a:pt x="963" y="342"/>
                  <a:pt x="959" y="461"/>
                </a:cubicBezTo>
                <a:cubicBezTo>
                  <a:pt x="957" y="521"/>
                  <a:pt x="955" y="579"/>
                  <a:pt x="959" y="637"/>
                </a:cubicBezTo>
                <a:cubicBezTo>
                  <a:pt x="890" y="700"/>
                  <a:pt x="822" y="764"/>
                  <a:pt x="754" y="830"/>
                </a:cubicBezTo>
                <a:cubicBezTo>
                  <a:pt x="750" y="806"/>
                  <a:pt x="734" y="784"/>
                  <a:pt x="714" y="770"/>
                </a:cubicBezTo>
                <a:cubicBezTo>
                  <a:pt x="701" y="762"/>
                  <a:pt x="686" y="757"/>
                  <a:pt x="672" y="757"/>
                </a:cubicBezTo>
                <a:cubicBezTo>
                  <a:pt x="649" y="757"/>
                  <a:pt x="627" y="769"/>
                  <a:pt x="615" y="800"/>
                </a:cubicBezTo>
                <a:lnTo>
                  <a:pt x="597" y="848"/>
                </a:lnTo>
                <a:lnTo>
                  <a:pt x="597" y="840"/>
                </a:lnTo>
                <a:cubicBezTo>
                  <a:pt x="593" y="792"/>
                  <a:pt x="555" y="769"/>
                  <a:pt x="518" y="769"/>
                </a:cubicBezTo>
                <a:cubicBezTo>
                  <a:pt x="479" y="769"/>
                  <a:pt x="442" y="795"/>
                  <a:pt x="447" y="844"/>
                </a:cubicBezTo>
                <a:cubicBezTo>
                  <a:pt x="449" y="864"/>
                  <a:pt x="449" y="882"/>
                  <a:pt x="449" y="902"/>
                </a:cubicBezTo>
                <a:cubicBezTo>
                  <a:pt x="419" y="830"/>
                  <a:pt x="387" y="762"/>
                  <a:pt x="353" y="694"/>
                </a:cubicBezTo>
                <a:lnTo>
                  <a:pt x="352" y="688"/>
                </a:lnTo>
                <a:cubicBezTo>
                  <a:pt x="338" y="662"/>
                  <a:pt x="316" y="652"/>
                  <a:pt x="294" y="652"/>
                </a:cubicBezTo>
                <a:cubicBezTo>
                  <a:pt x="244" y="652"/>
                  <a:pt x="192" y="708"/>
                  <a:pt x="224" y="768"/>
                </a:cubicBezTo>
                <a:cubicBezTo>
                  <a:pt x="232" y="786"/>
                  <a:pt x="242" y="806"/>
                  <a:pt x="250" y="824"/>
                </a:cubicBezTo>
                <a:cubicBezTo>
                  <a:pt x="306" y="935"/>
                  <a:pt x="353" y="1053"/>
                  <a:pt x="393" y="1173"/>
                </a:cubicBezTo>
                <a:cubicBezTo>
                  <a:pt x="405" y="1208"/>
                  <a:pt x="417" y="1244"/>
                  <a:pt x="427" y="1280"/>
                </a:cubicBezTo>
                <a:cubicBezTo>
                  <a:pt x="427" y="1284"/>
                  <a:pt x="431" y="1286"/>
                  <a:pt x="431" y="1290"/>
                </a:cubicBezTo>
                <a:cubicBezTo>
                  <a:pt x="417" y="1330"/>
                  <a:pt x="401" y="1370"/>
                  <a:pt x="387" y="1412"/>
                </a:cubicBezTo>
                <a:lnTo>
                  <a:pt x="320" y="1264"/>
                </a:lnTo>
                <a:cubicBezTo>
                  <a:pt x="314" y="1250"/>
                  <a:pt x="306" y="1234"/>
                  <a:pt x="298" y="1218"/>
                </a:cubicBezTo>
                <a:cubicBezTo>
                  <a:pt x="285" y="1192"/>
                  <a:pt x="265" y="1180"/>
                  <a:pt x="244" y="1180"/>
                </a:cubicBezTo>
                <a:cubicBezTo>
                  <a:pt x="195" y="1180"/>
                  <a:pt x="143" y="1237"/>
                  <a:pt x="170" y="1298"/>
                </a:cubicBezTo>
                <a:lnTo>
                  <a:pt x="216" y="1396"/>
                </a:lnTo>
                <a:lnTo>
                  <a:pt x="324" y="1631"/>
                </a:lnTo>
                <a:lnTo>
                  <a:pt x="61" y="1846"/>
                </a:lnTo>
                <a:cubicBezTo>
                  <a:pt x="0" y="1897"/>
                  <a:pt x="42" y="1992"/>
                  <a:pt x="101" y="1992"/>
                </a:cubicBezTo>
                <a:cubicBezTo>
                  <a:pt x="114" y="1992"/>
                  <a:pt x="128" y="1987"/>
                  <a:pt x="142" y="1976"/>
                </a:cubicBezTo>
                <a:lnTo>
                  <a:pt x="244" y="1890"/>
                </a:lnTo>
                <a:lnTo>
                  <a:pt x="435" y="1735"/>
                </a:lnTo>
                <a:cubicBezTo>
                  <a:pt x="497" y="1749"/>
                  <a:pt x="559" y="1761"/>
                  <a:pt x="621" y="1770"/>
                </a:cubicBezTo>
                <a:cubicBezTo>
                  <a:pt x="646" y="1796"/>
                  <a:pt x="674" y="1820"/>
                  <a:pt x="700" y="1846"/>
                </a:cubicBezTo>
                <a:cubicBezTo>
                  <a:pt x="752" y="1896"/>
                  <a:pt x="804" y="1944"/>
                  <a:pt x="858" y="1990"/>
                </a:cubicBezTo>
                <a:cubicBezTo>
                  <a:pt x="858" y="1996"/>
                  <a:pt x="860" y="2002"/>
                  <a:pt x="860" y="2006"/>
                </a:cubicBezTo>
                <a:cubicBezTo>
                  <a:pt x="870" y="2053"/>
                  <a:pt x="876" y="2099"/>
                  <a:pt x="882" y="2147"/>
                </a:cubicBezTo>
                <a:cubicBezTo>
                  <a:pt x="902" y="2297"/>
                  <a:pt x="911" y="2446"/>
                  <a:pt x="908" y="2597"/>
                </a:cubicBezTo>
                <a:cubicBezTo>
                  <a:pt x="908" y="2609"/>
                  <a:pt x="909" y="2623"/>
                  <a:pt x="915" y="2633"/>
                </a:cubicBezTo>
                <a:cubicBezTo>
                  <a:pt x="932" y="2657"/>
                  <a:pt x="956" y="2667"/>
                  <a:pt x="980" y="2667"/>
                </a:cubicBezTo>
                <a:cubicBezTo>
                  <a:pt x="1019" y="2667"/>
                  <a:pt x="1056" y="2639"/>
                  <a:pt x="1059" y="2592"/>
                </a:cubicBezTo>
                <a:lnTo>
                  <a:pt x="1059" y="2456"/>
                </a:lnTo>
                <a:cubicBezTo>
                  <a:pt x="1055" y="2350"/>
                  <a:pt x="1047" y="2243"/>
                  <a:pt x="1033" y="2137"/>
                </a:cubicBezTo>
                <a:lnTo>
                  <a:pt x="1033" y="2137"/>
                </a:lnTo>
                <a:cubicBezTo>
                  <a:pt x="1077" y="2203"/>
                  <a:pt x="1117" y="2271"/>
                  <a:pt x="1151" y="2340"/>
                </a:cubicBezTo>
                <a:cubicBezTo>
                  <a:pt x="1188" y="2416"/>
                  <a:pt x="1218" y="2494"/>
                  <a:pt x="1246" y="2574"/>
                </a:cubicBezTo>
                <a:cubicBezTo>
                  <a:pt x="1256" y="2607"/>
                  <a:pt x="1285" y="2626"/>
                  <a:pt x="1316" y="2626"/>
                </a:cubicBezTo>
                <a:cubicBezTo>
                  <a:pt x="1328" y="2626"/>
                  <a:pt x="1340" y="2623"/>
                  <a:pt x="1352" y="2617"/>
                </a:cubicBezTo>
                <a:cubicBezTo>
                  <a:pt x="1374" y="2607"/>
                  <a:pt x="1390" y="2588"/>
                  <a:pt x="1394" y="2566"/>
                </a:cubicBezTo>
                <a:cubicBezTo>
                  <a:pt x="1396" y="2554"/>
                  <a:pt x="1394" y="2542"/>
                  <a:pt x="1390" y="2532"/>
                </a:cubicBezTo>
                <a:cubicBezTo>
                  <a:pt x="1368" y="2460"/>
                  <a:pt x="1340" y="2392"/>
                  <a:pt x="1310" y="2324"/>
                </a:cubicBezTo>
                <a:lnTo>
                  <a:pt x="1310" y="2324"/>
                </a:lnTo>
                <a:cubicBezTo>
                  <a:pt x="1362" y="2358"/>
                  <a:pt x="1416" y="2392"/>
                  <a:pt x="1471" y="2424"/>
                </a:cubicBezTo>
                <a:cubicBezTo>
                  <a:pt x="1479" y="2428"/>
                  <a:pt x="1487" y="2432"/>
                  <a:pt x="1497" y="2434"/>
                </a:cubicBezTo>
                <a:cubicBezTo>
                  <a:pt x="1501" y="2435"/>
                  <a:pt x="1504" y="2435"/>
                  <a:pt x="1507" y="2435"/>
                </a:cubicBezTo>
                <a:cubicBezTo>
                  <a:pt x="1554" y="2435"/>
                  <a:pt x="1588" y="2381"/>
                  <a:pt x="1577" y="2334"/>
                </a:cubicBezTo>
                <a:cubicBezTo>
                  <a:pt x="1571" y="2315"/>
                  <a:pt x="1557" y="2299"/>
                  <a:pt x="1541" y="2289"/>
                </a:cubicBezTo>
                <a:cubicBezTo>
                  <a:pt x="1501" y="2267"/>
                  <a:pt x="1464" y="2243"/>
                  <a:pt x="1424" y="2219"/>
                </a:cubicBezTo>
                <a:lnTo>
                  <a:pt x="1687" y="2195"/>
                </a:lnTo>
                <a:lnTo>
                  <a:pt x="1796" y="2185"/>
                </a:lnTo>
                <a:cubicBezTo>
                  <a:pt x="1886" y="2177"/>
                  <a:pt x="1888" y="2049"/>
                  <a:pt x="1812" y="2036"/>
                </a:cubicBezTo>
                <a:lnTo>
                  <a:pt x="1792" y="2036"/>
                </a:lnTo>
                <a:lnTo>
                  <a:pt x="1364" y="2073"/>
                </a:lnTo>
                <a:lnTo>
                  <a:pt x="1300" y="2079"/>
                </a:lnTo>
                <a:cubicBezTo>
                  <a:pt x="1280" y="2079"/>
                  <a:pt x="1262" y="2089"/>
                  <a:pt x="1250" y="2103"/>
                </a:cubicBezTo>
                <a:cubicBezTo>
                  <a:pt x="1179" y="2053"/>
                  <a:pt x="1111" y="2000"/>
                  <a:pt x="1043" y="1946"/>
                </a:cubicBezTo>
                <a:cubicBezTo>
                  <a:pt x="985" y="1900"/>
                  <a:pt x="929" y="1852"/>
                  <a:pt x="874" y="1802"/>
                </a:cubicBezTo>
                <a:lnTo>
                  <a:pt x="874" y="1802"/>
                </a:lnTo>
                <a:cubicBezTo>
                  <a:pt x="937" y="1806"/>
                  <a:pt x="1001" y="1810"/>
                  <a:pt x="1065" y="1810"/>
                </a:cubicBezTo>
                <a:cubicBezTo>
                  <a:pt x="1163" y="1810"/>
                  <a:pt x="1157" y="1661"/>
                  <a:pt x="1059" y="1659"/>
                </a:cubicBezTo>
                <a:cubicBezTo>
                  <a:pt x="999" y="1659"/>
                  <a:pt x="941" y="1655"/>
                  <a:pt x="882" y="1651"/>
                </a:cubicBezTo>
                <a:lnTo>
                  <a:pt x="1218" y="1487"/>
                </a:lnTo>
                <a:lnTo>
                  <a:pt x="1334" y="1579"/>
                </a:lnTo>
                <a:lnTo>
                  <a:pt x="1573" y="1772"/>
                </a:lnTo>
                <a:cubicBezTo>
                  <a:pt x="1579" y="1776"/>
                  <a:pt x="1585" y="1780"/>
                  <a:pt x="1593" y="1782"/>
                </a:cubicBezTo>
                <a:cubicBezTo>
                  <a:pt x="1602" y="1787"/>
                  <a:pt x="1612" y="1788"/>
                  <a:pt x="1621" y="1788"/>
                </a:cubicBezTo>
                <a:cubicBezTo>
                  <a:pt x="1679" y="1788"/>
                  <a:pt x="1729" y="1717"/>
                  <a:pt x="1683" y="1669"/>
                </a:cubicBezTo>
                <a:cubicBezTo>
                  <a:pt x="1681" y="1665"/>
                  <a:pt x="1679" y="1663"/>
                  <a:pt x="1675" y="1661"/>
                </a:cubicBezTo>
                <a:lnTo>
                  <a:pt x="1495" y="1517"/>
                </a:lnTo>
                <a:lnTo>
                  <a:pt x="1495" y="1517"/>
                </a:lnTo>
                <a:cubicBezTo>
                  <a:pt x="1531" y="1525"/>
                  <a:pt x="1565" y="1535"/>
                  <a:pt x="1599" y="1543"/>
                </a:cubicBezTo>
                <a:cubicBezTo>
                  <a:pt x="1639" y="1571"/>
                  <a:pt x="1677" y="1601"/>
                  <a:pt x="1713" y="1631"/>
                </a:cubicBezTo>
                <a:cubicBezTo>
                  <a:pt x="1798" y="1703"/>
                  <a:pt x="1876" y="1782"/>
                  <a:pt x="1948" y="1868"/>
                </a:cubicBezTo>
                <a:cubicBezTo>
                  <a:pt x="1952" y="1874"/>
                  <a:pt x="1958" y="1880"/>
                  <a:pt x="1962" y="1886"/>
                </a:cubicBezTo>
                <a:cubicBezTo>
                  <a:pt x="1979" y="1908"/>
                  <a:pt x="2002" y="1917"/>
                  <a:pt x="2024" y="1917"/>
                </a:cubicBezTo>
                <a:cubicBezTo>
                  <a:pt x="2080" y="1917"/>
                  <a:pt x="2134" y="1860"/>
                  <a:pt x="2091" y="1806"/>
                </a:cubicBezTo>
                <a:cubicBezTo>
                  <a:pt x="2073" y="1788"/>
                  <a:pt x="2057" y="1770"/>
                  <a:pt x="2041" y="1751"/>
                </a:cubicBezTo>
                <a:cubicBezTo>
                  <a:pt x="2012" y="1717"/>
                  <a:pt x="1984" y="1685"/>
                  <a:pt x="1952" y="1653"/>
                </a:cubicBezTo>
                <a:lnTo>
                  <a:pt x="1952" y="1653"/>
                </a:lnTo>
                <a:cubicBezTo>
                  <a:pt x="1968" y="1659"/>
                  <a:pt x="1982" y="1663"/>
                  <a:pt x="1998" y="1669"/>
                </a:cubicBezTo>
                <a:cubicBezTo>
                  <a:pt x="2006" y="1672"/>
                  <a:pt x="2015" y="1673"/>
                  <a:pt x="2022" y="1673"/>
                </a:cubicBezTo>
                <a:cubicBezTo>
                  <a:pt x="2094" y="1673"/>
                  <a:pt x="2112" y="1550"/>
                  <a:pt x="2031" y="1521"/>
                </a:cubicBezTo>
                <a:cubicBezTo>
                  <a:pt x="1970" y="1499"/>
                  <a:pt x="1910" y="1482"/>
                  <a:pt x="1848" y="1462"/>
                </a:cubicBezTo>
                <a:cubicBezTo>
                  <a:pt x="1735" y="1428"/>
                  <a:pt x="1619" y="1396"/>
                  <a:pt x="1503" y="1368"/>
                </a:cubicBezTo>
                <a:lnTo>
                  <a:pt x="1481" y="1362"/>
                </a:lnTo>
                <a:lnTo>
                  <a:pt x="1525" y="1340"/>
                </a:lnTo>
                <a:lnTo>
                  <a:pt x="1776" y="1216"/>
                </a:lnTo>
                <a:cubicBezTo>
                  <a:pt x="1853" y="1179"/>
                  <a:pt x="1803" y="1081"/>
                  <a:pt x="1733" y="1081"/>
                </a:cubicBezTo>
                <a:cubicBezTo>
                  <a:pt x="1732" y="1081"/>
                  <a:pt x="1731" y="1081"/>
                  <a:pt x="1731" y="1081"/>
                </a:cubicBezTo>
                <a:cubicBezTo>
                  <a:pt x="1719" y="1081"/>
                  <a:pt x="1707" y="1083"/>
                  <a:pt x="1697" y="1089"/>
                </a:cubicBezTo>
                <a:lnTo>
                  <a:pt x="1587" y="1143"/>
                </a:lnTo>
                <a:lnTo>
                  <a:pt x="1683" y="995"/>
                </a:lnTo>
                <a:cubicBezTo>
                  <a:pt x="1718" y="939"/>
                  <a:pt x="1667" y="889"/>
                  <a:pt x="1614" y="889"/>
                </a:cubicBezTo>
                <a:cubicBezTo>
                  <a:pt x="1590" y="889"/>
                  <a:pt x="1566" y="900"/>
                  <a:pt x="1549" y="926"/>
                </a:cubicBezTo>
                <a:cubicBezTo>
                  <a:pt x="1473" y="1041"/>
                  <a:pt x="1400" y="1155"/>
                  <a:pt x="1324" y="1270"/>
                </a:cubicBezTo>
                <a:lnTo>
                  <a:pt x="1053" y="1402"/>
                </a:lnTo>
                <a:lnTo>
                  <a:pt x="625" y="1611"/>
                </a:lnTo>
                <a:cubicBezTo>
                  <a:pt x="621" y="1615"/>
                  <a:pt x="617" y="1617"/>
                  <a:pt x="613" y="1619"/>
                </a:cubicBezTo>
                <a:lnTo>
                  <a:pt x="583" y="1615"/>
                </a:lnTo>
                <a:lnTo>
                  <a:pt x="591" y="1609"/>
                </a:lnTo>
                <a:lnTo>
                  <a:pt x="722" y="1501"/>
                </a:lnTo>
                <a:cubicBezTo>
                  <a:pt x="730" y="1493"/>
                  <a:pt x="738" y="1484"/>
                  <a:pt x="744" y="1474"/>
                </a:cubicBezTo>
                <a:cubicBezTo>
                  <a:pt x="860" y="1380"/>
                  <a:pt x="985" y="1296"/>
                  <a:pt x="1119" y="1228"/>
                </a:cubicBezTo>
                <a:cubicBezTo>
                  <a:pt x="1192" y="1189"/>
                  <a:pt x="1144" y="1090"/>
                  <a:pt x="1075" y="1090"/>
                </a:cubicBezTo>
                <a:cubicBezTo>
                  <a:pt x="1063" y="1090"/>
                  <a:pt x="1051" y="1093"/>
                  <a:pt x="1039" y="1099"/>
                </a:cubicBezTo>
                <a:cubicBezTo>
                  <a:pt x="921" y="1161"/>
                  <a:pt x="812" y="1230"/>
                  <a:pt x="706" y="1310"/>
                </a:cubicBezTo>
                <a:cubicBezTo>
                  <a:pt x="644" y="1356"/>
                  <a:pt x="587" y="1406"/>
                  <a:pt x="529" y="1460"/>
                </a:cubicBezTo>
                <a:cubicBezTo>
                  <a:pt x="569" y="1354"/>
                  <a:pt x="609" y="1248"/>
                  <a:pt x="646" y="1143"/>
                </a:cubicBezTo>
                <a:lnTo>
                  <a:pt x="900" y="1067"/>
                </a:lnTo>
                <a:lnTo>
                  <a:pt x="999" y="1037"/>
                </a:lnTo>
                <a:cubicBezTo>
                  <a:pt x="1063" y="1019"/>
                  <a:pt x="1063" y="943"/>
                  <a:pt x="1025" y="910"/>
                </a:cubicBezTo>
                <a:cubicBezTo>
                  <a:pt x="1012" y="897"/>
                  <a:pt x="995" y="890"/>
                  <a:pt x="977" y="890"/>
                </a:cubicBezTo>
                <a:cubicBezTo>
                  <a:pt x="970" y="890"/>
                  <a:pt x="962" y="891"/>
                  <a:pt x="955" y="894"/>
                </a:cubicBezTo>
                <a:lnTo>
                  <a:pt x="884" y="916"/>
                </a:lnTo>
                <a:cubicBezTo>
                  <a:pt x="929" y="872"/>
                  <a:pt x="975" y="828"/>
                  <a:pt x="1021" y="784"/>
                </a:cubicBezTo>
                <a:cubicBezTo>
                  <a:pt x="1027" y="785"/>
                  <a:pt x="1033" y="786"/>
                  <a:pt x="1039" y="786"/>
                </a:cubicBezTo>
                <a:cubicBezTo>
                  <a:pt x="1045" y="786"/>
                  <a:pt x="1050" y="785"/>
                  <a:pt x="1055" y="784"/>
                </a:cubicBezTo>
                <a:lnTo>
                  <a:pt x="1117" y="796"/>
                </a:lnTo>
                <a:lnTo>
                  <a:pt x="1485" y="860"/>
                </a:lnTo>
                <a:lnTo>
                  <a:pt x="1834" y="924"/>
                </a:lnTo>
                <a:lnTo>
                  <a:pt x="1856" y="924"/>
                </a:lnTo>
                <a:cubicBezTo>
                  <a:pt x="1898" y="916"/>
                  <a:pt x="1928" y="880"/>
                  <a:pt x="1924" y="838"/>
                </a:cubicBezTo>
                <a:cubicBezTo>
                  <a:pt x="1924" y="806"/>
                  <a:pt x="1900" y="778"/>
                  <a:pt x="1868" y="774"/>
                </a:cubicBezTo>
                <a:lnTo>
                  <a:pt x="1591" y="724"/>
                </a:lnTo>
                <a:lnTo>
                  <a:pt x="1224" y="658"/>
                </a:lnTo>
                <a:cubicBezTo>
                  <a:pt x="1322" y="627"/>
                  <a:pt x="1422" y="603"/>
                  <a:pt x="1523" y="589"/>
                </a:cubicBezTo>
                <a:cubicBezTo>
                  <a:pt x="1617" y="575"/>
                  <a:pt x="1617" y="437"/>
                  <a:pt x="1530" y="437"/>
                </a:cubicBezTo>
                <a:cubicBezTo>
                  <a:pt x="1527" y="437"/>
                  <a:pt x="1523" y="437"/>
                  <a:pt x="1519" y="437"/>
                </a:cubicBezTo>
                <a:cubicBezTo>
                  <a:pt x="1473" y="443"/>
                  <a:pt x="1426" y="451"/>
                  <a:pt x="1380" y="461"/>
                </a:cubicBezTo>
                <a:lnTo>
                  <a:pt x="1376" y="461"/>
                </a:lnTo>
                <a:lnTo>
                  <a:pt x="1386" y="453"/>
                </a:lnTo>
                <a:cubicBezTo>
                  <a:pt x="1430" y="415"/>
                  <a:pt x="1473" y="377"/>
                  <a:pt x="1515" y="340"/>
                </a:cubicBezTo>
                <a:cubicBezTo>
                  <a:pt x="1539" y="324"/>
                  <a:pt x="1547" y="294"/>
                  <a:pt x="1533" y="268"/>
                </a:cubicBezTo>
                <a:cubicBezTo>
                  <a:pt x="1519" y="237"/>
                  <a:pt x="1489" y="219"/>
                  <a:pt x="1458" y="219"/>
                </a:cubicBezTo>
                <a:cubicBezTo>
                  <a:pt x="1440" y="219"/>
                  <a:pt x="1421" y="225"/>
                  <a:pt x="1406" y="238"/>
                </a:cubicBezTo>
                <a:cubicBezTo>
                  <a:pt x="1360" y="278"/>
                  <a:pt x="1316" y="316"/>
                  <a:pt x="1272" y="354"/>
                </a:cubicBezTo>
                <a:cubicBezTo>
                  <a:pt x="1306" y="272"/>
                  <a:pt x="1346" y="190"/>
                  <a:pt x="1386" y="110"/>
                </a:cubicBezTo>
                <a:cubicBezTo>
                  <a:pt x="1412" y="63"/>
                  <a:pt x="1378" y="5"/>
                  <a:pt x="1324" y="1"/>
                </a:cubicBezTo>
                <a:cubicBezTo>
                  <a:pt x="1321" y="0"/>
                  <a:pt x="1318" y="0"/>
                  <a:pt x="13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7"/>
          <p:cNvSpPr/>
          <p:nvPr/>
        </p:nvSpPr>
        <p:spPr>
          <a:xfrm>
            <a:off x="50" y="4013263"/>
            <a:ext cx="9143926" cy="1190617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7"/>
          <p:cNvSpPr/>
          <p:nvPr/>
        </p:nvSpPr>
        <p:spPr>
          <a:xfrm>
            <a:off x="-28475" y="4184713"/>
            <a:ext cx="9172523" cy="1019177"/>
          </a:xfrm>
          <a:custGeom>
            <a:avLst/>
            <a:gdLst/>
            <a:ahLst/>
            <a:cxnLst/>
            <a:rect l="l" t="t" r="r" b="b"/>
            <a:pathLst>
              <a:path w="47339" h="7284" extrusionOk="0">
                <a:moveTo>
                  <a:pt x="47338" y="0"/>
                </a:moveTo>
                <a:cubicBezTo>
                  <a:pt x="41495" y="1092"/>
                  <a:pt x="43542" y="3505"/>
                  <a:pt x="39036" y="3880"/>
                </a:cubicBezTo>
                <a:cubicBezTo>
                  <a:pt x="38673" y="3910"/>
                  <a:pt x="38339" y="3924"/>
                  <a:pt x="38027" y="3924"/>
                </a:cubicBezTo>
                <a:cubicBezTo>
                  <a:pt x="34521" y="3924"/>
                  <a:pt x="33945" y="2170"/>
                  <a:pt x="29318" y="2170"/>
                </a:cubicBezTo>
                <a:cubicBezTo>
                  <a:pt x="29036" y="2170"/>
                  <a:pt x="28738" y="2176"/>
                  <a:pt x="28424" y="2190"/>
                </a:cubicBezTo>
                <a:cubicBezTo>
                  <a:pt x="22506" y="2451"/>
                  <a:pt x="21495" y="4356"/>
                  <a:pt x="14347" y="4661"/>
                </a:cubicBezTo>
                <a:cubicBezTo>
                  <a:pt x="13564" y="4695"/>
                  <a:pt x="12872" y="4710"/>
                  <a:pt x="12254" y="4710"/>
                </a:cubicBezTo>
                <a:cubicBezTo>
                  <a:pt x="7234" y="4710"/>
                  <a:pt x="7113" y="3676"/>
                  <a:pt x="2870" y="2710"/>
                </a:cubicBezTo>
                <a:cubicBezTo>
                  <a:pt x="1924" y="2499"/>
                  <a:pt x="965" y="2346"/>
                  <a:pt x="1" y="2252"/>
                </a:cubicBezTo>
                <a:lnTo>
                  <a:pt x="1" y="7284"/>
                </a:lnTo>
                <a:lnTo>
                  <a:pt x="47338" y="7284"/>
                </a:lnTo>
                <a:lnTo>
                  <a:pt x="473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7"/>
          <p:cNvSpPr/>
          <p:nvPr/>
        </p:nvSpPr>
        <p:spPr>
          <a:xfrm rot="-4500005">
            <a:off x="-147804" y="3522980"/>
            <a:ext cx="843978" cy="1055129"/>
          </a:xfrm>
          <a:custGeom>
            <a:avLst/>
            <a:gdLst/>
            <a:ahLst/>
            <a:cxnLst/>
            <a:rect l="l" t="t" r="r" b="b"/>
            <a:pathLst>
              <a:path w="2134" h="2668" extrusionOk="0">
                <a:moveTo>
                  <a:pt x="1315" y="0"/>
                </a:moveTo>
                <a:cubicBezTo>
                  <a:pt x="1289" y="0"/>
                  <a:pt x="1265" y="15"/>
                  <a:pt x="1252" y="39"/>
                </a:cubicBezTo>
                <a:cubicBezTo>
                  <a:pt x="1230" y="85"/>
                  <a:pt x="1208" y="128"/>
                  <a:pt x="1188" y="172"/>
                </a:cubicBezTo>
                <a:cubicBezTo>
                  <a:pt x="1163" y="226"/>
                  <a:pt x="1141" y="278"/>
                  <a:pt x="1119" y="332"/>
                </a:cubicBezTo>
                <a:cubicBezTo>
                  <a:pt x="1121" y="306"/>
                  <a:pt x="1123" y="278"/>
                  <a:pt x="1127" y="250"/>
                </a:cubicBezTo>
                <a:cubicBezTo>
                  <a:pt x="1131" y="212"/>
                  <a:pt x="1137" y="174"/>
                  <a:pt x="1143" y="138"/>
                </a:cubicBezTo>
                <a:cubicBezTo>
                  <a:pt x="1153" y="82"/>
                  <a:pt x="1107" y="47"/>
                  <a:pt x="1064" y="47"/>
                </a:cubicBezTo>
                <a:cubicBezTo>
                  <a:pt x="1033" y="47"/>
                  <a:pt x="1004" y="65"/>
                  <a:pt x="997" y="104"/>
                </a:cubicBezTo>
                <a:cubicBezTo>
                  <a:pt x="975" y="222"/>
                  <a:pt x="963" y="342"/>
                  <a:pt x="959" y="461"/>
                </a:cubicBezTo>
                <a:cubicBezTo>
                  <a:pt x="957" y="521"/>
                  <a:pt x="955" y="579"/>
                  <a:pt x="959" y="637"/>
                </a:cubicBezTo>
                <a:cubicBezTo>
                  <a:pt x="890" y="700"/>
                  <a:pt x="822" y="764"/>
                  <a:pt x="754" y="830"/>
                </a:cubicBezTo>
                <a:cubicBezTo>
                  <a:pt x="750" y="806"/>
                  <a:pt x="734" y="784"/>
                  <a:pt x="714" y="770"/>
                </a:cubicBezTo>
                <a:cubicBezTo>
                  <a:pt x="701" y="762"/>
                  <a:pt x="686" y="757"/>
                  <a:pt x="672" y="757"/>
                </a:cubicBezTo>
                <a:cubicBezTo>
                  <a:pt x="649" y="757"/>
                  <a:pt x="627" y="769"/>
                  <a:pt x="615" y="800"/>
                </a:cubicBezTo>
                <a:lnTo>
                  <a:pt x="597" y="848"/>
                </a:lnTo>
                <a:lnTo>
                  <a:pt x="597" y="840"/>
                </a:lnTo>
                <a:cubicBezTo>
                  <a:pt x="593" y="792"/>
                  <a:pt x="555" y="769"/>
                  <a:pt x="518" y="769"/>
                </a:cubicBezTo>
                <a:cubicBezTo>
                  <a:pt x="479" y="769"/>
                  <a:pt x="442" y="795"/>
                  <a:pt x="447" y="844"/>
                </a:cubicBezTo>
                <a:cubicBezTo>
                  <a:pt x="449" y="864"/>
                  <a:pt x="449" y="882"/>
                  <a:pt x="449" y="902"/>
                </a:cubicBezTo>
                <a:cubicBezTo>
                  <a:pt x="419" y="830"/>
                  <a:pt x="387" y="762"/>
                  <a:pt x="353" y="694"/>
                </a:cubicBezTo>
                <a:lnTo>
                  <a:pt x="352" y="688"/>
                </a:lnTo>
                <a:cubicBezTo>
                  <a:pt x="338" y="662"/>
                  <a:pt x="316" y="652"/>
                  <a:pt x="294" y="652"/>
                </a:cubicBezTo>
                <a:cubicBezTo>
                  <a:pt x="244" y="652"/>
                  <a:pt x="192" y="708"/>
                  <a:pt x="224" y="768"/>
                </a:cubicBezTo>
                <a:cubicBezTo>
                  <a:pt x="232" y="786"/>
                  <a:pt x="242" y="806"/>
                  <a:pt x="250" y="824"/>
                </a:cubicBezTo>
                <a:cubicBezTo>
                  <a:pt x="306" y="935"/>
                  <a:pt x="353" y="1053"/>
                  <a:pt x="393" y="1173"/>
                </a:cubicBezTo>
                <a:cubicBezTo>
                  <a:pt x="405" y="1208"/>
                  <a:pt x="417" y="1244"/>
                  <a:pt x="427" y="1280"/>
                </a:cubicBezTo>
                <a:cubicBezTo>
                  <a:pt x="427" y="1284"/>
                  <a:pt x="431" y="1286"/>
                  <a:pt x="431" y="1290"/>
                </a:cubicBezTo>
                <a:cubicBezTo>
                  <a:pt x="417" y="1330"/>
                  <a:pt x="401" y="1370"/>
                  <a:pt x="387" y="1412"/>
                </a:cubicBezTo>
                <a:lnTo>
                  <a:pt x="320" y="1264"/>
                </a:lnTo>
                <a:cubicBezTo>
                  <a:pt x="314" y="1250"/>
                  <a:pt x="306" y="1234"/>
                  <a:pt x="298" y="1218"/>
                </a:cubicBezTo>
                <a:cubicBezTo>
                  <a:pt x="285" y="1192"/>
                  <a:pt x="265" y="1180"/>
                  <a:pt x="244" y="1180"/>
                </a:cubicBezTo>
                <a:cubicBezTo>
                  <a:pt x="195" y="1180"/>
                  <a:pt x="143" y="1237"/>
                  <a:pt x="170" y="1298"/>
                </a:cubicBezTo>
                <a:lnTo>
                  <a:pt x="216" y="1396"/>
                </a:lnTo>
                <a:lnTo>
                  <a:pt x="324" y="1631"/>
                </a:lnTo>
                <a:lnTo>
                  <a:pt x="61" y="1846"/>
                </a:lnTo>
                <a:cubicBezTo>
                  <a:pt x="0" y="1897"/>
                  <a:pt x="42" y="1992"/>
                  <a:pt x="101" y="1992"/>
                </a:cubicBezTo>
                <a:cubicBezTo>
                  <a:pt x="114" y="1992"/>
                  <a:pt x="128" y="1987"/>
                  <a:pt x="142" y="1976"/>
                </a:cubicBezTo>
                <a:lnTo>
                  <a:pt x="244" y="1890"/>
                </a:lnTo>
                <a:lnTo>
                  <a:pt x="435" y="1735"/>
                </a:lnTo>
                <a:cubicBezTo>
                  <a:pt x="497" y="1749"/>
                  <a:pt x="559" y="1761"/>
                  <a:pt x="621" y="1770"/>
                </a:cubicBezTo>
                <a:cubicBezTo>
                  <a:pt x="646" y="1796"/>
                  <a:pt x="674" y="1820"/>
                  <a:pt x="700" y="1846"/>
                </a:cubicBezTo>
                <a:cubicBezTo>
                  <a:pt x="752" y="1896"/>
                  <a:pt x="804" y="1944"/>
                  <a:pt x="858" y="1990"/>
                </a:cubicBezTo>
                <a:cubicBezTo>
                  <a:pt x="858" y="1996"/>
                  <a:pt x="860" y="2002"/>
                  <a:pt x="860" y="2006"/>
                </a:cubicBezTo>
                <a:cubicBezTo>
                  <a:pt x="870" y="2053"/>
                  <a:pt x="876" y="2099"/>
                  <a:pt x="882" y="2147"/>
                </a:cubicBezTo>
                <a:cubicBezTo>
                  <a:pt x="902" y="2297"/>
                  <a:pt x="911" y="2446"/>
                  <a:pt x="908" y="2597"/>
                </a:cubicBezTo>
                <a:cubicBezTo>
                  <a:pt x="908" y="2609"/>
                  <a:pt x="909" y="2623"/>
                  <a:pt x="915" y="2633"/>
                </a:cubicBezTo>
                <a:cubicBezTo>
                  <a:pt x="932" y="2657"/>
                  <a:pt x="956" y="2667"/>
                  <a:pt x="980" y="2667"/>
                </a:cubicBezTo>
                <a:cubicBezTo>
                  <a:pt x="1019" y="2667"/>
                  <a:pt x="1056" y="2639"/>
                  <a:pt x="1059" y="2592"/>
                </a:cubicBezTo>
                <a:lnTo>
                  <a:pt x="1059" y="2456"/>
                </a:lnTo>
                <a:cubicBezTo>
                  <a:pt x="1055" y="2350"/>
                  <a:pt x="1047" y="2243"/>
                  <a:pt x="1033" y="2137"/>
                </a:cubicBezTo>
                <a:lnTo>
                  <a:pt x="1033" y="2137"/>
                </a:lnTo>
                <a:cubicBezTo>
                  <a:pt x="1077" y="2203"/>
                  <a:pt x="1117" y="2271"/>
                  <a:pt x="1151" y="2340"/>
                </a:cubicBezTo>
                <a:cubicBezTo>
                  <a:pt x="1188" y="2416"/>
                  <a:pt x="1218" y="2494"/>
                  <a:pt x="1246" y="2574"/>
                </a:cubicBezTo>
                <a:cubicBezTo>
                  <a:pt x="1256" y="2607"/>
                  <a:pt x="1285" y="2626"/>
                  <a:pt x="1316" y="2626"/>
                </a:cubicBezTo>
                <a:cubicBezTo>
                  <a:pt x="1328" y="2626"/>
                  <a:pt x="1340" y="2623"/>
                  <a:pt x="1352" y="2617"/>
                </a:cubicBezTo>
                <a:cubicBezTo>
                  <a:pt x="1374" y="2607"/>
                  <a:pt x="1390" y="2588"/>
                  <a:pt x="1394" y="2566"/>
                </a:cubicBezTo>
                <a:cubicBezTo>
                  <a:pt x="1396" y="2554"/>
                  <a:pt x="1394" y="2542"/>
                  <a:pt x="1390" y="2532"/>
                </a:cubicBezTo>
                <a:cubicBezTo>
                  <a:pt x="1368" y="2460"/>
                  <a:pt x="1340" y="2392"/>
                  <a:pt x="1310" y="2324"/>
                </a:cubicBezTo>
                <a:lnTo>
                  <a:pt x="1310" y="2324"/>
                </a:lnTo>
                <a:cubicBezTo>
                  <a:pt x="1362" y="2358"/>
                  <a:pt x="1416" y="2392"/>
                  <a:pt x="1471" y="2424"/>
                </a:cubicBezTo>
                <a:cubicBezTo>
                  <a:pt x="1479" y="2428"/>
                  <a:pt x="1487" y="2432"/>
                  <a:pt x="1497" y="2434"/>
                </a:cubicBezTo>
                <a:cubicBezTo>
                  <a:pt x="1501" y="2435"/>
                  <a:pt x="1504" y="2435"/>
                  <a:pt x="1507" y="2435"/>
                </a:cubicBezTo>
                <a:cubicBezTo>
                  <a:pt x="1554" y="2435"/>
                  <a:pt x="1588" y="2381"/>
                  <a:pt x="1577" y="2334"/>
                </a:cubicBezTo>
                <a:cubicBezTo>
                  <a:pt x="1571" y="2315"/>
                  <a:pt x="1557" y="2299"/>
                  <a:pt x="1541" y="2289"/>
                </a:cubicBezTo>
                <a:cubicBezTo>
                  <a:pt x="1501" y="2267"/>
                  <a:pt x="1464" y="2243"/>
                  <a:pt x="1424" y="2219"/>
                </a:cubicBezTo>
                <a:lnTo>
                  <a:pt x="1687" y="2195"/>
                </a:lnTo>
                <a:lnTo>
                  <a:pt x="1796" y="2185"/>
                </a:lnTo>
                <a:cubicBezTo>
                  <a:pt x="1886" y="2177"/>
                  <a:pt x="1888" y="2049"/>
                  <a:pt x="1812" y="2036"/>
                </a:cubicBezTo>
                <a:lnTo>
                  <a:pt x="1792" y="2036"/>
                </a:lnTo>
                <a:lnTo>
                  <a:pt x="1364" y="2073"/>
                </a:lnTo>
                <a:lnTo>
                  <a:pt x="1300" y="2079"/>
                </a:lnTo>
                <a:cubicBezTo>
                  <a:pt x="1280" y="2079"/>
                  <a:pt x="1262" y="2089"/>
                  <a:pt x="1250" y="2103"/>
                </a:cubicBezTo>
                <a:cubicBezTo>
                  <a:pt x="1179" y="2053"/>
                  <a:pt x="1111" y="2000"/>
                  <a:pt x="1043" y="1946"/>
                </a:cubicBezTo>
                <a:cubicBezTo>
                  <a:pt x="985" y="1900"/>
                  <a:pt x="929" y="1852"/>
                  <a:pt x="874" y="1802"/>
                </a:cubicBezTo>
                <a:lnTo>
                  <a:pt x="874" y="1802"/>
                </a:lnTo>
                <a:cubicBezTo>
                  <a:pt x="937" y="1806"/>
                  <a:pt x="1001" y="1810"/>
                  <a:pt x="1065" y="1810"/>
                </a:cubicBezTo>
                <a:cubicBezTo>
                  <a:pt x="1163" y="1810"/>
                  <a:pt x="1157" y="1661"/>
                  <a:pt x="1059" y="1659"/>
                </a:cubicBezTo>
                <a:cubicBezTo>
                  <a:pt x="999" y="1659"/>
                  <a:pt x="941" y="1655"/>
                  <a:pt x="882" y="1651"/>
                </a:cubicBezTo>
                <a:lnTo>
                  <a:pt x="1218" y="1487"/>
                </a:lnTo>
                <a:lnTo>
                  <a:pt x="1334" y="1579"/>
                </a:lnTo>
                <a:lnTo>
                  <a:pt x="1573" y="1772"/>
                </a:lnTo>
                <a:cubicBezTo>
                  <a:pt x="1579" y="1776"/>
                  <a:pt x="1585" y="1780"/>
                  <a:pt x="1593" y="1782"/>
                </a:cubicBezTo>
                <a:cubicBezTo>
                  <a:pt x="1602" y="1787"/>
                  <a:pt x="1612" y="1788"/>
                  <a:pt x="1621" y="1788"/>
                </a:cubicBezTo>
                <a:cubicBezTo>
                  <a:pt x="1679" y="1788"/>
                  <a:pt x="1729" y="1717"/>
                  <a:pt x="1683" y="1669"/>
                </a:cubicBezTo>
                <a:cubicBezTo>
                  <a:pt x="1681" y="1665"/>
                  <a:pt x="1679" y="1663"/>
                  <a:pt x="1675" y="1661"/>
                </a:cubicBezTo>
                <a:lnTo>
                  <a:pt x="1495" y="1517"/>
                </a:lnTo>
                <a:lnTo>
                  <a:pt x="1495" y="1517"/>
                </a:lnTo>
                <a:cubicBezTo>
                  <a:pt x="1531" y="1525"/>
                  <a:pt x="1565" y="1535"/>
                  <a:pt x="1599" y="1543"/>
                </a:cubicBezTo>
                <a:cubicBezTo>
                  <a:pt x="1639" y="1571"/>
                  <a:pt x="1677" y="1601"/>
                  <a:pt x="1713" y="1631"/>
                </a:cubicBezTo>
                <a:cubicBezTo>
                  <a:pt x="1798" y="1703"/>
                  <a:pt x="1876" y="1782"/>
                  <a:pt x="1948" y="1868"/>
                </a:cubicBezTo>
                <a:cubicBezTo>
                  <a:pt x="1952" y="1874"/>
                  <a:pt x="1958" y="1880"/>
                  <a:pt x="1962" y="1886"/>
                </a:cubicBezTo>
                <a:cubicBezTo>
                  <a:pt x="1979" y="1908"/>
                  <a:pt x="2002" y="1917"/>
                  <a:pt x="2024" y="1917"/>
                </a:cubicBezTo>
                <a:cubicBezTo>
                  <a:pt x="2080" y="1917"/>
                  <a:pt x="2134" y="1860"/>
                  <a:pt x="2091" y="1806"/>
                </a:cubicBezTo>
                <a:cubicBezTo>
                  <a:pt x="2073" y="1788"/>
                  <a:pt x="2057" y="1770"/>
                  <a:pt x="2041" y="1751"/>
                </a:cubicBezTo>
                <a:cubicBezTo>
                  <a:pt x="2012" y="1717"/>
                  <a:pt x="1984" y="1685"/>
                  <a:pt x="1952" y="1653"/>
                </a:cubicBezTo>
                <a:lnTo>
                  <a:pt x="1952" y="1653"/>
                </a:lnTo>
                <a:cubicBezTo>
                  <a:pt x="1968" y="1659"/>
                  <a:pt x="1982" y="1663"/>
                  <a:pt x="1998" y="1669"/>
                </a:cubicBezTo>
                <a:cubicBezTo>
                  <a:pt x="2006" y="1672"/>
                  <a:pt x="2015" y="1673"/>
                  <a:pt x="2022" y="1673"/>
                </a:cubicBezTo>
                <a:cubicBezTo>
                  <a:pt x="2094" y="1673"/>
                  <a:pt x="2112" y="1550"/>
                  <a:pt x="2031" y="1521"/>
                </a:cubicBezTo>
                <a:cubicBezTo>
                  <a:pt x="1970" y="1499"/>
                  <a:pt x="1910" y="1482"/>
                  <a:pt x="1848" y="1462"/>
                </a:cubicBezTo>
                <a:cubicBezTo>
                  <a:pt x="1735" y="1428"/>
                  <a:pt x="1619" y="1396"/>
                  <a:pt x="1503" y="1368"/>
                </a:cubicBezTo>
                <a:lnTo>
                  <a:pt x="1481" y="1362"/>
                </a:lnTo>
                <a:lnTo>
                  <a:pt x="1525" y="1340"/>
                </a:lnTo>
                <a:lnTo>
                  <a:pt x="1776" y="1216"/>
                </a:lnTo>
                <a:cubicBezTo>
                  <a:pt x="1853" y="1179"/>
                  <a:pt x="1803" y="1081"/>
                  <a:pt x="1733" y="1081"/>
                </a:cubicBezTo>
                <a:cubicBezTo>
                  <a:pt x="1732" y="1081"/>
                  <a:pt x="1731" y="1081"/>
                  <a:pt x="1731" y="1081"/>
                </a:cubicBezTo>
                <a:cubicBezTo>
                  <a:pt x="1719" y="1081"/>
                  <a:pt x="1707" y="1083"/>
                  <a:pt x="1697" y="1089"/>
                </a:cubicBezTo>
                <a:lnTo>
                  <a:pt x="1587" y="1143"/>
                </a:lnTo>
                <a:lnTo>
                  <a:pt x="1683" y="995"/>
                </a:lnTo>
                <a:cubicBezTo>
                  <a:pt x="1718" y="939"/>
                  <a:pt x="1667" y="889"/>
                  <a:pt x="1614" y="889"/>
                </a:cubicBezTo>
                <a:cubicBezTo>
                  <a:pt x="1590" y="889"/>
                  <a:pt x="1566" y="900"/>
                  <a:pt x="1549" y="926"/>
                </a:cubicBezTo>
                <a:cubicBezTo>
                  <a:pt x="1473" y="1041"/>
                  <a:pt x="1400" y="1155"/>
                  <a:pt x="1324" y="1270"/>
                </a:cubicBezTo>
                <a:lnTo>
                  <a:pt x="1053" y="1402"/>
                </a:lnTo>
                <a:lnTo>
                  <a:pt x="625" y="1611"/>
                </a:lnTo>
                <a:cubicBezTo>
                  <a:pt x="621" y="1615"/>
                  <a:pt x="617" y="1617"/>
                  <a:pt x="613" y="1619"/>
                </a:cubicBezTo>
                <a:lnTo>
                  <a:pt x="583" y="1615"/>
                </a:lnTo>
                <a:lnTo>
                  <a:pt x="591" y="1609"/>
                </a:lnTo>
                <a:lnTo>
                  <a:pt x="722" y="1501"/>
                </a:lnTo>
                <a:cubicBezTo>
                  <a:pt x="730" y="1493"/>
                  <a:pt x="738" y="1484"/>
                  <a:pt x="744" y="1474"/>
                </a:cubicBezTo>
                <a:cubicBezTo>
                  <a:pt x="860" y="1380"/>
                  <a:pt x="985" y="1296"/>
                  <a:pt x="1119" y="1228"/>
                </a:cubicBezTo>
                <a:cubicBezTo>
                  <a:pt x="1192" y="1189"/>
                  <a:pt x="1144" y="1090"/>
                  <a:pt x="1075" y="1090"/>
                </a:cubicBezTo>
                <a:cubicBezTo>
                  <a:pt x="1063" y="1090"/>
                  <a:pt x="1051" y="1093"/>
                  <a:pt x="1039" y="1099"/>
                </a:cubicBezTo>
                <a:cubicBezTo>
                  <a:pt x="921" y="1161"/>
                  <a:pt x="812" y="1230"/>
                  <a:pt x="706" y="1310"/>
                </a:cubicBezTo>
                <a:cubicBezTo>
                  <a:pt x="644" y="1356"/>
                  <a:pt x="587" y="1406"/>
                  <a:pt x="529" y="1460"/>
                </a:cubicBezTo>
                <a:cubicBezTo>
                  <a:pt x="569" y="1354"/>
                  <a:pt x="609" y="1248"/>
                  <a:pt x="646" y="1143"/>
                </a:cubicBezTo>
                <a:lnTo>
                  <a:pt x="900" y="1067"/>
                </a:lnTo>
                <a:lnTo>
                  <a:pt x="999" y="1037"/>
                </a:lnTo>
                <a:cubicBezTo>
                  <a:pt x="1063" y="1019"/>
                  <a:pt x="1063" y="943"/>
                  <a:pt x="1025" y="910"/>
                </a:cubicBezTo>
                <a:cubicBezTo>
                  <a:pt x="1012" y="897"/>
                  <a:pt x="995" y="890"/>
                  <a:pt x="977" y="890"/>
                </a:cubicBezTo>
                <a:cubicBezTo>
                  <a:pt x="970" y="890"/>
                  <a:pt x="962" y="891"/>
                  <a:pt x="955" y="894"/>
                </a:cubicBezTo>
                <a:lnTo>
                  <a:pt x="884" y="916"/>
                </a:lnTo>
                <a:cubicBezTo>
                  <a:pt x="929" y="872"/>
                  <a:pt x="975" y="828"/>
                  <a:pt x="1021" y="784"/>
                </a:cubicBezTo>
                <a:cubicBezTo>
                  <a:pt x="1027" y="785"/>
                  <a:pt x="1033" y="786"/>
                  <a:pt x="1039" y="786"/>
                </a:cubicBezTo>
                <a:cubicBezTo>
                  <a:pt x="1045" y="786"/>
                  <a:pt x="1050" y="785"/>
                  <a:pt x="1055" y="784"/>
                </a:cubicBezTo>
                <a:lnTo>
                  <a:pt x="1117" y="796"/>
                </a:lnTo>
                <a:lnTo>
                  <a:pt x="1485" y="860"/>
                </a:lnTo>
                <a:lnTo>
                  <a:pt x="1834" y="924"/>
                </a:lnTo>
                <a:lnTo>
                  <a:pt x="1856" y="924"/>
                </a:lnTo>
                <a:cubicBezTo>
                  <a:pt x="1898" y="916"/>
                  <a:pt x="1928" y="880"/>
                  <a:pt x="1924" y="838"/>
                </a:cubicBezTo>
                <a:cubicBezTo>
                  <a:pt x="1924" y="806"/>
                  <a:pt x="1900" y="778"/>
                  <a:pt x="1868" y="774"/>
                </a:cubicBezTo>
                <a:lnTo>
                  <a:pt x="1591" y="724"/>
                </a:lnTo>
                <a:lnTo>
                  <a:pt x="1224" y="658"/>
                </a:lnTo>
                <a:cubicBezTo>
                  <a:pt x="1322" y="627"/>
                  <a:pt x="1422" y="603"/>
                  <a:pt x="1523" y="589"/>
                </a:cubicBezTo>
                <a:cubicBezTo>
                  <a:pt x="1617" y="575"/>
                  <a:pt x="1617" y="437"/>
                  <a:pt x="1530" y="437"/>
                </a:cubicBezTo>
                <a:cubicBezTo>
                  <a:pt x="1527" y="437"/>
                  <a:pt x="1523" y="437"/>
                  <a:pt x="1519" y="437"/>
                </a:cubicBezTo>
                <a:cubicBezTo>
                  <a:pt x="1473" y="443"/>
                  <a:pt x="1426" y="451"/>
                  <a:pt x="1380" y="461"/>
                </a:cubicBezTo>
                <a:lnTo>
                  <a:pt x="1376" y="461"/>
                </a:lnTo>
                <a:lnTo>
                  <a:pt x="1386" y="453"/>
                </a:lnTo>
                <a:cubicBezTo>
                  <a:pt x="1430" y="415"/>
                  <a:pt x="1473" y="377"/>
                  <a:pt x="1515" y="340"/>
                </a:cubicBezTo>
                <a:cubicBezTo>
                  <a:pt x="1539" y="324"/>
                  <a:pt x="1547" y="294"/>
                  <a:pt x="1533" y="268"/>
                </a:cubicBezTo>
                <a:cubicBezTo>
                  <a:pt x="1519" y="237"/>
                  <a:pt x="1489" y="219"/>
                  <a:pt x="1458" y="219"/>
                </a:cubicBezTo>
                <a:cubicBezTo>
                  <a:pt x="1440" y="219"/>
                  <a:pt x="1421" y="225"/>
                  <a:pt x="1406" y="238"/>
                </a:cubicBezTo>
                <a:cubicBezTo>
                  <a:pt x="1360" y="278"/>
                  <a:pt x="1316" y="316"/>
                  <a:pt x="1272" y="354"/>
                </a:cubicBezTo>
                <a:cubicBezTo>
                  <a:pt x="1306" y="272"/>
                  <a:pt x="1346" y="190"/>
                  <a:pt x="1386" y="110"/>
                </a:cubicBezTo>
                <a:cubicBezTo>
                  <a:pt x="1412" y="63"/>
                  <a:pt x="1378" y="5"/>
                  <a:pt x="1324" y="1"/>
                </a:cubicBezTo>
                <a:cubicBezTo>
                  <a:pt x="1321" y="0"/>
                  <a:pt x="1318" y="0"/>
                  <a:pt x="13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17"/>
          <p:cNvGrpSpPr/>
          <p:nvPr/>
        </p:nvGrpSpPr>
        <p:grpSpPr>
          <a:xfrm rot="10800000">
            <a:off x="6996142" y="4111796"/>
            <a:ext cx="910306" cy="1372886"/>
            <a:chOff x="15255538" y="998970"/>
            <a:chExt cx="551868" cy="832254"/>
          </a:xfrm>
        </p:grpSpPr>
        <p:sp>
          <p:nvSpPr>
            <p:cNvPr id="650" name="Google Shape;650;p17"/>
            <p:cNvSpPr/>
            <p:nvPr/>
          </p:nvSpPr>
          <p:spPr>
            <a:xfrm>
              <a:off x="15289450" y="1058458"/>
              <a:ext cx="220899" cy="728625"/>
            </a:xfrm>
            <a:custGeom>
              <a:avLst/>
              <a:gdLst/>
              <a:ahLst/>
              <a:cxnLst/>
              <a:rect l="l" t="t" r="r" b="b"/>
              <a:pathLst>
                <a:path w="1166" h="3846" extrusionOk="0">
                  <a:moveTo>
                    <a:pt x="767" y="1"/>
                  </a:moveTo>
                  <a:cubicBezTo>
                    <a:pt x="642" y="1"/>
                    <a:pt x="542" y="83"/>
                    <a:pt x="496" y="196"/>
                  </a:cubicBezTo>
                  <a:cubicBezTo>
                    <a:pt x="470" y="256"/>
                    <a:pt x="460" y="320"/>
                    <a:pt x="462" y="384"/>
                  </a:cubicBezTo>
                  <a:cubicBezTo>
                    <a:pt x="470" y="469"/>
                    <a:pt x="492" y="553"/>
                    <a:pt x="528" y="629"/>
                  </a:cubicBezTo>
                  <a:cubicBezTo>
                    <a:pt x="540" y="659"/>
                    <a:pt x="554" y="686"/>
                    <a:pt x="566" y="714"/>
                  </a:cubicBezTo>
                  <a:cubicBezTo>
                    <a:pt x="616" y="830"/>
                    <a:pt x="660" y="936"/>
                    <a:pt x="658" y="1057"/>
                  </a:cubicBezTo>
                  <a:cubicBezTo>
                    <a:pt x="656" y="1105"/>
                    <a:pt x="650" y="1153"/>
                    <a:pt x="636" y="1199"/>
                  </a:cubicBezTo>
                  <a:cubicBezTo>
                    <a:pt x="582" y="1378"/>
                    <a:pt x="409" y="1494"/>
                    <a:pt x="311" y="1649"/>
                  </a:cubicBezTo>
                  <a:cubicBezTo>
                    <a:pt x="239" y="1765"/>
                    <a:pt x="215" y="1902"/>
                    <a:pt x="245" y="2036"/>
                  </a:cubicBezTo>
                  <a:cubicBezTo>
                    <a:pt x="271" y="2143"/>
                    <a:pt x="311" y="2247"/>
                    <a:pt x="365" y="2345"/>
                  </a:cubicBezTo>
                  <a:cubicBezTo>
                    <a:pt x="413" y="2440"/>
                    <a:pt x="466" y="2534"/>
                    <a:pt x="506" y="2625"/>
                  </a:cubicBezTo>
                  <a:cubicBezTo>
                    <a:pt x="516" y="2647"/>
                    <a:pt x="526" y="2671"/>
                    <a:pt x="534" y="2693"/>
                  </a:cubicBezTo>
                  <a:cubicBezTo>
                    <a:pt x="688" y="3118"/>
                    <a:pt x="0" y="3176"/>
                    <a:pt x="36" y="3592"/>
                  </a:cubicBezTo>
                  <a:cubicBezTo>
                    <a:pt x="36" y="3612"/>
                    <a:pt x="46" y="3632"/>
                    <a:pt x="60" y="3648"/>
                  </a:cubicBezTo>
                  <a:cubicBezTo>
                    <a:pt x="78" y="3665"/>
                    <a:pt x="102" y="3673"/>
                    <a:pt x="125" y="3673"/>
                  </a:cubicBezTo>
                  <a:cubicBezTo>
                    <a:pt x="164" y="3673"/>
                    <a:pt x="201" y="3648"/>
                    <a:pt x="197" y="3598"/>
                  </a:cubicBezTo>
                  <a:cubicBezTo>
                    <a:pt x="183" y="3419"/>
                    <a:pt x="359" y="3319"/>
                    <a:pt x="484" y="3225"/>
                  </a:cubicBezTo>
                  <a:cubicBezTo>
                    <a:pt x="616" y="3130"/>
                    <a:pt x="706" y="3012"/>
                    <a:pt x="722" y="2849"/>
                  </a:cubicBezTo>
                  <a:cubicBezTo>
                    <a:pt x="724" y="2837"/>
                    <a:pt x="724" y="2823"/>
                    <a:pt x="724" y="2811"/>
                  </a:cubicBezTo>
                  <a:cubicBezTo>
                    <a:pt x="726" y="2691"/>
                    <a:pt x="682" y="2584"/>
                    <a:pt x="624" y="2478"/>
                  </a:cubicBezTo>
                  <a:cubicBezTo>
                    <a:pt x="576" y="2386"/>
                    <a:pt x="518" y="2299"/>
                    <a:pt x="474" y="2207"/>
                  </a:cubicBezTo>
                  <a:cubicBezTo>
                    <a:pt x="421" y="2095"/>
                    <a:pt x="385" y="1978"/>
                    <a:pt x="409" y="1846"/>
                  </a:cubicBezTo>
                  <a:cubicBezTo>
                    <a:pt x="411" y="1838"/>
                    <a:pt x="413" y="1830"/>
                    <a:pt x="415" y="1824"/>
                  </a:cubicBezTo>
                  <a:cubicBezTo>
                    <a:pt x="453" y="1675"/>
                    <a:pt x="594" y="1563"/>
                    <a:pt x="686" y="1448"/>
                  </a:cubicBezTo>
                  <a:cubicBezTo>
                    <a:pt x="712" y="1416"/>
                    <a:pt x="733" y="1382"/>
                    <a:pt x="751" y="1344"/>
                  </a:cubicBezTo>
                  <a:cubicBezTo>
                    <a:pt x="757" y="1356"/>
                    <a:pt x="761" y="1368"/>
                    <a:pt x="767" y="1380"/>
                  </a:cubicBezTo>
                  <a:cubicBezTo>
                    <a:pt x="811" y="1486"/>
                    <a:pt x="867" y="1587"/>
                    <a:pt x="879" y="1699"/>
                  </a:cubicBezTo>
                  <a:cubicBezTo>
                    <a:pt x="879" y="1707"/>
                    <a:pt x="879" y="1715"/>
                    <a:pt x="881" y="1725"/>
                  </a:cubicBezTo>
                  <a:cubicBezTo>
                    <a:pt x="891" y="1898"/>
                    <a:pt x="710" y="2036"/>
                    <a:pt x="658" y="2193"/>
                  </a:cubicBezTo>
                  <a:cubicBezTo>
                    <a:pt x="636" y="2271"/>
                    <a:pt x="638" y="2352"/>
                    <a:pt x="666" y="2426"/>
                  </a:cubicBezTo>
                  <a:cubicBezTo>
                    <a:pt x="700" y="2522"/>
                    <a:pt x="761" y="2614"/>
                    <a:pt x="811" y="2705"/>
                  </a:cubicBezTo>
                  <a:cubicBezTo>
                    <a:pt x="869" y="2813"/>
                    <a:pt x="913" y="2922"/>
                    <a:pt x="871" y="3048"/>
                  </a:cubicBezTo>
                  <a:cubicBezTo>
                    <a:pt x="857" y="3088"/>
                    <a:pt x="837" y="3128"/>
                    <a:pt x="811" y="3164"/>
                  </a:cubicBezTo>
                  <a:cubicBezTo>
                    <a:pt x="789" y="3193"/>
                    <a:pt x="765" y="3223"/>
                    <a:pt x="741" y="3253"/>
                  </a:cubicBezTo>
                  <a:cubicBezTo>
                    <a:pt x="700" y="3299"/>
                    <a:pt x="658" y="3343"/>
                    <a:pt x="622" y="3387"/>
                  </a:cubicBezTo>
                  <a:cubicBezTo>
                    <a:pt x="588" y="3427"/>
                    <a:pt x="558" y="3470"/>
                    <a:pt x="532" y="3514"/>
                  </a:cubicBezTo>
                  <a:cubicBezTo>
                    <a:pt x="486" y="3590"/>
                    <a:pt x="460" y="3676"/>
                    <a:pt x="456" y="3763"/>
                  </a:cubicBezTo>
                  <a:cubicBezTo>
                    <a:pt x="456" y="3818"/>
                    <a:pt x="500" y="3846"/>
                    <a:pt x="542" y="3846"/>
                  </a:cubicBezTo>
                  <a:cubicBezTo>
                    <a:pt x="581" y="3846"/>
                    <a:pt x="620" y="3821"/>
                    <a:pt x="620" y="3769"/>
                  </a:cubicBezTo>
                  <a:cubicBezTo>
                    <a:pt x="622" y="3622"/>
                    <a:pt x="726" y="3512"/>
                    <a:pt x="817" y="3407"/>
                  </a:cubicBezTo>
                  <a:cubicBezTo>
                    <a:pt x="907" y="3303"/>
                    <a:pt x="1005" y="3187"/>
                    <a:pt x="1040" y="3046"/>
                  </a:cubicBezTo>
                  <a:cubicBezTo>
                    <a:pt x="1056" y="2988"/>
                    <a:pt x="1056" y="2926"/>
                    <a:pt x="1044" y="2867"/>
                  </a:cubicBezTo>
                  <a:cubicBezTo>
                    <a:pt x="1024" y="2779"/>
                    <a:pt x="991" y="2695"/>
                    <a:pt x="943" y="2620"/>
                  </a:cubicBezTo>
                  <a:cubicBezTo>
                    <a:pt x="935" y="2602"/>
                    <a:pt x="925" y="2586"/>
                    <a:pt x="915" y="2570"/>
                  </a:cubicBezTo>
                  <a:cubicBezTo>
                    <a:pt x="849" y="2458"/>
                    <a:pt x="789" y="2348"/>
                    <a:pt x="821" y="2227"/>
                  </a:cubicBezTo>
                  <a:cubicBezTo>
                    <a:pt x="829" y="2199"/>
                    <a:pt x="839" y="2173"/>
                    <a:pt x="853" y="2149"/>
                  </a:cubicBezTo>
                  <a:cubicBezTo>
                    <a:pt x="939" y="1998"/>
                    <a:pt x="1050" y="1884"/>
                    <a:pt x="1040" y="1697"/>
                  </a:cubicBezTo>
                  <a:cubicBezTo>
                    <a:pt x="1036" y="1643"/>
                    <a:pt x="1024" y="1587"/>
                    <a:pt x="1007" y="1535"/>
                  </a:cubicBezTo>
                  <a:cubicBezTo>
                    <a:pt x="971" y="1432"/>
                    <a:pt x="917" y="1332"/>
                    <a:pt x="883" y="1231"/>
                  </a:cubicBezTo>
                  <a:cubicBezTo>
                    <a:pt x="881" y="1221"/>
                    <a:pt x="877" y="1213"/>
                    <a:pt x="875" y="1205"/>
                  </a:cubicBezTo>
                  <a:cubicBezTo>
                    <a:pt x="809" y="977"/>
                    <a:pt x="975" y="786"/>
                    <a:pt x="1068" y="597"/>
                  </a:cubicBezTo>
                  <a:cubicBezTo>
                    <a:pt x="1086" y="557"/>
                    <a:pt x="1104" y="517"/>
                    <a:pt x="1118" y="477"/>
                  </a:cubicBezTo>
                  <a:cubicBezTo>
                    <a:pt x="1160" y="346"/>
                    <a:pt x="1166" y="206"/>
                    <a:pt x="1102" y="77"/>
                  </a:cubicBezTo>
                  <a:cubicBezTo>
                    <a:pt x="1098" y="69"/>
                    <a:pt x="1092" y="63"/>
                    <a:pt x="1086" y="57"/>
                  </a:cubicBezTo>
                  <a:cubicBezTo>
                    <a:pt x="1072" y="41"/>
                    <a:pt x="1054" y="35"/>
                    <a:pt x="1035" y="35"/>
                  </a:cubicBezTo>
                  <a:cubicBezTo>
                    <a:pt x="982" y="35"/>
                    <a:pt x="926" y="91"/>
                    <a:pt x="957" y="156"/>
                  </a:cubicBezTo>
                  <a:cubicBezTo>
                    <a:pt x="965" y="170"/>
                    <a:pt x="971" y="184"/>
                    <a:pt x="975" y="198"/>
                  </a:cubicBezTo>
                  <a:cubicBezTo>
                    <a:pt x="1034" y="386"/>
                    <a:pt x="891" y="581"/>
                    <a:pt x="803" y="738"/>
                  </a:cubicBezTo>
                  <a:cubicBezTo>
                    <a:pt x="795" y="756"/>
                    <a:pt x="787" y="772"/>
                    <a:pt x="779" y="788"/>
                  </a:cubicBezTo>
                  <a:cubicBezTo>
                    <a:pt x="751" y="714"/>
                    <a:pt x="716" y="641"/>
                    <a:pt x="682" y="569"/>
                  </a:cubicBezTo>
                  <a:cubicBezTo>
                    <a:pt x="674" y="553"/>
                    <a:pt x="666" y="535"/>
                    <a:pt x="658" y="519"/>
                  </a:cubicBezTo>
                  <a:cubicBezTo>
                    <a:pt x="613" y="414"/>
                    <a:pt x="601" y="164"/>
                    <a:pt x="768" y="164"/>
                  </a:cubicBezTo>
                  <a:cubicBezTo>
                    <a:pt x="771" y="164"/>
                    <a:pt x="775" y="164"/>
                    <a:pt x="779" y="164"/>
                  </a:cubicBezTo>
                  <a:cubicBezTo>
                    <a:pt x="782" y="165"/>
                    <a:pt x="784" y="165"/>
                    <a:pt x="787" y="165"/>
                  </a:cubicBezTo>
                  <a:cubicBezTo>
                    <a:pt x="885" y="165"/>
                    <a:pt x="886" y="9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15255538" y="1003138"/>
              <a:ext cx="118596" cy="550163"/>
            </a:xfrm>
            <a:custGeom>
              <a:avLst/>
              <a:gdLst/>
              <a:ahLst/>
              <a:cxnLst/>
              <a:rect l="l" t="t" r="r" b="b"/>
              <a:pathLst>
                <a:path w="626" h="2904" extrusionOk="0">
                  <a:moveTo>
                    <a:pt x="571" y="0"/>
                  </a:moveTo>
                  <a:cubicBezTo>
                    <a:pt x="562" y="0"/>
                    <a:pt x="552" y="3"/>
                    <a:pt x="544" y="10"/>
                  </a:cubicBezTo>
                  <a:cubicBezTo>
                    <a:pt x="466" y="80"/>
                    <a:pt x="416" y="177"/>
                    <a:pt x="404" y="283"/>
                  </a:cubicBezTo>
                  <a:cubicBezTo>
                    <a:pt x="396" y="371"/>
                    <a:pt x="400" y="458"/>
                    <a:pt x="420" y="544"/>
                  </a:cubicBezTo>
                  <a:lnTo>
                    <a:pt x="424" y="552"/>
                  </a:lnTo>
                  <a:cubicBezTo>
                    <a:pt x="440" y="628"/>
                    <a:pt x="464" y="699"/>
                    <a:pt x="482" y="771"/>
                  </a:cubicBezTo>
                  <a:cubicBezTo>
                    <a:pt x="504" y="843"/>
                    <a:pt x="516" y="917"/>
                    <a:pt x="520" y="992"/>
                  </a:cubicBezTo>
                  <a:lnTo>
                    <a:pt x="520" y="1020"/>
                  </a:lnTo>
                  <a:cubicBezTo>
                    <a:pt x="512" y="1160"/>
                    <a:pt x="416" y="1277"/>
                    <a:pt x="333" y="1385"/>
                  </a:cubicBezTo>
                  <a:cubicBezTo>
                    <a:pt x="265" y="1473"/>
                    <a:pt x="201" y="1558"/>
                    <a:pt x="161" y="1662"/>
                  </a:cubicBezTo>
                  <a:cubicBezTo>
                    <a:pt x="145" y="1706"/>
                    <a:pt x="137" y="1752"/>
                    <a:pt x="135" y="1798"/>
                  </a:cubicBezTo>
                  <a:cubicBezTo>
                    <a:pt x="135" y="1871"/>
                    <a:pt x="145" y="1945"/>
                    <a:pt x="163" y="2017"/>
                  </a:cubicBezTo>
                  <a:cubicBezTo>
                    <a:pt x="165" y="2027"/>
                    <a:pt x="169" y="2037"/>
                    <a:pt x="171" y="2047"/>
                  </a:cubicBezTo>
                  <a:cubicBezTo>
                    <a:pt x="189" y="2112"/>
                    <a:pt x="213" y="2186"/>
                    <a:pt x="233" y="2262"/>
                  </a:cubicBezTo>
                  <a:cubicBezTo>
                    <a:pt x="255" y="2342"/>
                    <a:pt x="269" y="2423"/>
                    <a:pt x="273" y="2505"/>
                  </a:cubicBezTo>
                  <a:cubicBezTo>
                    <a:pt x="275" y="2644"/>
                    <a:pt x="223" y="2766"/>
                    <a:pt x="48" y="2824"/>
                  </a:cubicBezTo>
                  <a:cubicBezTo>
                    <a:pt x="0" y="2837"/>
                    <a:pt x="11" y="2904"/>
                    <a:pt x="51" y="2904"/>
                  </a:cubicBezTo>
                  <a:cubicBezTo>
                    <a:pt x="55" y="2904"/>
                    <a:pt x="59" y="2903"/>
                    <a:pt x="64" y="2902"/>
                  </a:cubicBezTo>
                  <a:cubicBezTo>
                    <a:pt x="279" y="2834"/>
                    <a:pt x="374" y="2637"/>
                    <a:pt x="355" y="2421"/>
                  </a:cubicBezTo>
                  <a:cubicBezTo>
                    <a:pt x="355" y="2415"/>
                    <a:pt x="355" y="2407"/>
                    <a:pt x="353" y="2401"/>
                  </a:cubicBezTo>
                  <a:cubicBezTo>
                    <a:pt x="343" y="2326"/>
                    <a:pt x="323" y="2250"/>
                    <a:pt x="299" y="2178"/>
                  </a:cubicBezTo>
                  <a:cubicBezTo>
                    <a:pt x="279" y="2116"/>
                    <a:pt x="257" y="2057"/>
                    <a:pt x="241" y="1997"/>
                  </a:cubicBezTo>
                  <a:cubicBezTo>
                    <a:pt x="239" y="1987"/>
                    <a:pt x="235" y="1975"/>
                    <a:pt x="233" y="1965"/>
                  </a:cubicBezTo>
                  <a:cubicBezTo>
                    <a:pt x="205" y="1853"/>
                    <a:pt x="217" y="1736"/>
                    <a:pt x="265" y="1630"/>
                  </a:cubicBezTo>
                  <a:cubicBezTo>
                    <a:pt x="281" y="1596"/>
                    <a:pt x="301" y="1562"/>
                    <a:pt x="323" y="1530"/>
                  </a:cubicBezTo>
                  <a:cubicBezTo>
                    <a:pt x="456" y="1335"/>
                    <a:pt x="626" y="1176"/>
                    <a:pt x="596" y="921"/>
                  </a:cubicBezTo>
                  <a:cubicBezTo>
                    <a:pt x="596" y="915"/>
                    <a:pt x="596" y="911"/>
                    <a:pt x="596" y="905"/>
                  </a:cubicBezTo>
                  <a:cubicBezTo>
                    <a:pt x="584" y="833"/>
                    <a:pt x="566" y="763"/>
                    <a:pt x="546" y="694"/>
                  </a:cubicBezTo>
                  <a:cubicBezTo>
                    <a:pt x="522" y="620"/>
                    <a:pt x="504" y="544"/>
                    <a:pt x="490" y="468"/>
                  </a:cubicBezTo>
                  <a:cubicBezTo>
                    <a:pt x="464" y="321"/>
                    <a:pt x="476" y="179"/>
                    <a:pt x="600" y="70"/>
                  </a:cubicBezTo>
                  <a:cubicBezTo>
                    <a:pt x="614" y="60"/>
                    <a:pt x="618" y="40"/>
                    <a:pt x="610" y="24"/>
                  </a:cubicBezTo>
                  <a:cubicBezTo>
                    <a:pt x="602" y="9"/>
                    <a:pt x="587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15458250" y="998970"/>
              <a:ext cx="349156" cy="832254"/>
            </a:xfrm>
            <a:custGeom>
              <a:avLst/>
              <a:gdLst/>
              <a:ahLst/>
              <a:cxnLst/>
              <a:rect l="l" t="t" r="r" b="b"/>
              <a:pathLst>
                <a:path w="1843" h="4393" extrusionOk="0">
                  <a:moveTo>
                    <a:pt x="60" y="0"/>
                  </a:moveTo>
                  <a:cubicBezTo>
                    <a:pt x="16" y="0"/>
                    <a:pt x="0" y="67"/>
                    <a:pt x="46" y="80"/>
                  </a:cubicBezTo>
                  <a:cubicBezTo>
                    <a:pt x="78" y="88"/>
                    <a:pt x="110" y="102"/>
                    <a:pt x="137" y="118"/>
                  </a:cubicBezTo>
                  <a:cubicBezTo>
                    <a:pt x="261" y="191"/>
                    <a:pt x="311" y="329"/>
                    <a:pt x="347" y="474"/>
                  </a:cubicBezTo>
                  <a:cubicBezTo>
                    <a:pt x="321" y="480"/>
                    <a:pt x="311" y="508"/>
                    <a:pt x="325" y="530"/>
                  </a:cubicBezTo>
                  <a:lnTo>
                    <a:pt x="331" y="536"/>
                  </a:lnTo>
                  <a:cubicBezTo>
                    <a:pt x="343" y="556"/>
                    <a:pt x="357" y="574"/>
                    <a:pt x="371" y="594"/>
                  </a:cubicBezTo>
                  <a:lnTo>
                    <a:pt x="379" y="636"/>
                  </a:lnTo>
                  <a:cubicBezTo>
                    <a:pt x="370" y="633"/>
                    <a:pt x="361" y="631"/>
                    <a:pt x="352" y="631"/>
                  </a:cubicBezTo>
                  <a:cubicBezTo>
                    <a:pt x="287" y="631"/>
                    <a:pt x="227" y="711"/>
                    <a:pt x="289" y="767"/>
                  </a:cubicBezTo>
                  <a:cubicBezTo>
                    <a:pt x="391" y="859"/>
                    <a:pt x="416" y="979"/>
                    <a:pt x="404" y="1104"/>
                  </a:cubicBezTo>
                  <a:cubicBezTo>
                    <a:pt x="389" y="1268"/>
                    <a:pt x="309" y="1439"/>
                    <a:pt x="257" y="1574"/>
                  </a:cubicBezTo>
                  <a:cubicBezTo>
                    <a:pt x="199" y="1720"/>
                    <a:pt x="157" y="1873"/>
                    <a:pt x="171" y="2033"/>
                  </a:cubicBezTo>
                  <a:cubicBezTo>
                    <a:pt x="171" y="2039"/>
                    <a:pt x="173" y="2047"/>
                    <a:pt x="173" y="2055"/>
                  </a:cubicBezTo>
                  <a:cubicBezTo>
                    <a:pt x="189" y="2182"/>
                    <a:pt x="239" y="2300"/>
                    <a:pt x="289" y="2417"/>
                  </a:cubicBezTo>
                  <a:cubicBezTo>
                    <a:pt x="303" y="2451"/>
                    <a:pt x="317" y="2485"/>
                    <a:pt x="331" y="2519"/>
                  </a:cubicBezTo>
                  <a:cubicBezTo>
                    <a:pt x="371" y="2625"/>
                    <a:pt x="398" y="2732"/>
                    <a:pt x="387" y="2848"/>
                  </a:cubicBezTo>
                  <a:cubicBezTo>
                    <a:pt x="373" y="3003"/>
                    <a:pt x="277" y="3149"/>
                    <a:pt x="233" y="3296"/>
                  </a:cubicBezTo>
                  <a:lnTo>
                    <a:pt x="231" y="3304"/>
                  </a:lnTo>
                  <a:cubicBezTo>
                    <a:pt x="189" y="3452"/>
                    <a:pt x="209" y="3599"/>
                    <a:pt x="237" y="3747"/>
                  </a:cubicBezTo>
                  <a:cubicBezTo>
                    <a:pt x="247" y="3800"/>
                    <a:pt x="259" y="3860"/>
                    <a:pt x="267" y="3920"/>
                  </a:cubicBezTo>
                  <a:cubicBezTo>
                    <a:pt x="281" y="4038"/>
                    <a:pt x="273" y="4157"/>
                    <a:pt x="191" y="4249"/>
                  </a:cubicBezTo>
                  <a:cubicBezTo>
                    <a:pt x="138" y="4307"/>
                    <a:pt x="191" y="4392"/>
                    <a:pt x="252" y="4392"/>
                  </a:cubicBezTo>
                  <a:cubicBezTo>
                    <a:pt x="270" y="4392"/>
                    <a:pt x="288" y="4385"/>
                    <a:pt x="305" y="4366"/>
                  </a:cubicBezTo>
                  <a:cubicBezTo>
                    <a:pt x="474" y="4183"/>
                    <a:pt x="436" y="3968"/>
                    <a:pt x="400" y="3753"/>
                  </a:cubicBezTo>
                  <a:cubicBezTo>
                    <a:pt x="383" y="3645"/>
                    <a:pt x="365" y="3535"/>
                    <a:pt x="373" y="3428"/>
                  </a:cubicBezTo>
                  <a:cubicBezTo>
                    <a:pt x="385" y="3274"/>
                    <a:pt x="474" y="3133"/>
                    <a:pt x="522" y="2985"/>
                  </a:cubicBezTo>
                  <a:lnTo>
                    <a:pt x="522" y="2985"/>
                  </a:lnTo>
                  <a:cubicBezTo>
                    <a:pt x="518" y="3035"/>
                    <a:pt x="526" y="3083"/>
                    <a:pt x="544" y="3129"/>
                  </a:cubicBezTo>
                  <a:cubicBezTo>
                    <a:pt x="576" y="3209"/>
                    <a:pt x="652" y="3296"/>
                    <a:pt x="693" y="3384"/>
                  </a:cubicBezTo>
                  <a:cubicBezTo>
                    <a:pt x="725" y="3454"/>
                    <a:pt x="737" y="3523"/>
                    <a:pt x="691" y="3591"/>
                  </a:cubicBezTo>
                  <a:cubicBezTo>
                    <a:pt x="670" y="3622"/>
                    <a:pt x="699" y="3653"/>
                    <a:pt x="728" y="3653"/>
                  </a:cubicBezTo>
                  <a:cubicBezTo>
                    <a:pt x="740" y="3653"/>
                    <a:pt x="752" y="3648"/>
                    <a:pt x="761" y="3635"/>
                  </a:cubicBezTo>
                  <a:cubicBezTo>
                    <a:pt x="831" y="3529"/>
                    <a:pt x="803" y="3418"/>
                    <a:pt x="747" y="3316"/>
                  </a:cubicBezTo>
                  <a:cubicBezTo>
                    <a:pt x="741" y="3308"/>
                    <a:pt x="737" y="3300"/>
                    <a:pt x="731" y="3292"/>
                  </a:cubicBezTo>
                  <a:cubicBezTo>
                    <a:pt x="687" y="3217"/>
                    <a:pt x="636" y="3153"/>
                    <a:pt x="610" y="3069"/>
                  </a:cubicBezTo>
                  <a:cubicBezTo>
                    <a:pt x="586" y="2993"/>
                    <a:pt x="616" y="2912"/>
                    <a:pt x="642" y="2840"/>
                  </a:cubicBezTo>
                  <a:cubicBezTo>
                    <a:pt x="656" y="2804"/>
                    <a:pt x="672" y="2768"/>
                    <a:pt x="685" y="2732"/>
                  </a:cubicBezTo>
                  <a:cubicBezTo>
                    <a:pt x="723" y="2649"/>
                    <a:pt x="761" y="2565"/>
                    <a:pt x="773" y="2469"/>
                  </a:cubicBezTo>
                  <a:cubicBezTo>
                    <a:pt x="789" y="2340"/>
                    <a:pt x="707" y="2234"/>
                    <a:pt x="638" y="2134"/>
                  </a:cubicBezTo>
                  <a:lnTo>
                    <a:pt x="634" y="2130"/>
                  </a:lnTo>
                  <a:cubicBezTo>
                    <a:pt x="578" y="2049"/>
                    <a:pt x="548" y="1971"/>
                    <a:pt x="578" y="1871"/>
                  </a:cubicBezTo>
                  <a:cubicBezTo>
                    <a:pt x="596" y="1822"/>
                    <a:pt x="620" y="1776"/>
                    <a:pt x="652" y="1734"/>
                  </a:cubicBezTo>
                  <a:cubicBezTo>
                    <a:pt x="703" y="1794"/>
                    <a:pt x="761" y="1849"/>
                    <a:pt x="821" y="1901"/>
                  </a:cubicBezTo>
                  <a:cubicBezTo>
                    <a:pt x="871" y="1947"/>
                    <a:pt x="923" y="1993"/>
                    <a:pt x="968" y="2043"/>
                  </a:cubicBezTo>
                  <a:cubicBezTo>
                    <a:pt x="1018" y="2101"/>
                    <a:pt x="1056" y="2168"/>
                    <a:pt x="1076" y="2240"/>
                  </a:cubicBezTo>
                  <a:cubicBezTo>
                    <a:pt x="1104" y="2340"/>
                    <a:pt x="1106" y="2443"/>
                    <a:pt x="1080" y="2543"/>
                  </a:cubicBezTo>
                  <a:cubicBezTo>
                    <a:pt x="1038" y="2708"/>
                    <a:pt x="897" y="2828"/>
                    <a:pt x="821" y="2975"/>
                  </a:cubicBezTo>
                  <a:cubicBezTo>
                    <a:pt x="773" y="3065"/>
                    <a:pt x="761" y="3171"/>
                    <a:pt x="785" y="3268"/>
                  </a:cubicBezTo>
                  <a:cubicBezTo>
                    <a:pt x="797" y="3316"/>
                    <a:pt x="815" y="3362"/>
                    <a:pt x="837" y="3406"/>
                  </a:cubicBezTo>
                  <a:cubicBezTo>
                    <a:pt x="879" y="3488"/>
                    <a:pt x="953" y="3567"/>
                    <a:pt x="1004" y="3653"/>
                  </a:cubicBezTo>
                  <a:cubicBezTo>
                    <a:pt x="1052" y="3733"/>
                    <a:pt x="1082" y="3814"/>
                    <a:pt x="1052" y="3908"/>
                  </a:cubicBezTo>
                  <a:cubicBezTo>
                    <a:pt x="1033" y="3969"/>
                    <a:pt x="1084" y="4012"/>
                    <a:pt x="1135" y="4012"/>
                  </a:cubicBezTo>
                  <a:cubicBezTo>
                    <a:pt x="1166" y="4012"/>
                    <a:pt x="1197" y="3995"/>
                    <a:pt x="1210" y="3956"/>
                  </a:cubicBezTo>
                  <a:cubicBezTo>
                    <a:pt x="1259" y="3798"/>
                    <a:pt x="1198" y="3651"/>
                    <a:pt x="1110" y="3519"/>
                  </a:cubicBezTo>
                  <a:cubicBezTo>
                    <a:pt x="1106" y="3515"/>
                    <a:pt x="1102" y="3509"/>
                    <a:pt x="1098" y="3503"/>
                  </a:cubicBezTo>
                  <a:cubicBezTo>
                    <a:pt x="1044" y="3424"/>
                    <a:pt x="980" y="3346"/>
                    <a:pt x="947" y="3252"/>
                  </a:cubicBezTo>
                  <a:cubicBezTo>
                    <a:pt x="917" y="3169"/>
                    <a:pt x="941" y="3093"/>
                    <a:pt x="982" y="3021"/>
                  </a:cubicBezTo>
                  <a:cubicBezTo>
                    <a:pt x="990" y="3005"/>
                    <a:pt x="998" y="2991"/>
                    <a:pt x="1006" y="2977"/>
                  </a:cubicBezTo>
                  <a:cubicBezTo>
                    <a:pt x="1102" y="2828"/>
                    <a:pt x="1214" y="2708"/>
                    <a:pt x="1249" y="2527"/>
                  </a:cubicBezTo>
                  <a:cubicBezTo>
                    <a:pt x="1277" y="2380"/>
                    <a:pt x="1257" y="2228"/>
                    <a:pt x="1194" y="2093"/>
                  </a:cubicBezTo>
                  <a:cubicBezTo>
                    <a:pt x="1186" y="2079"/>
                    <a:pt x="1180" y="2065"/>
                    <a:pt x="1172" y="2051"/>
                  </a:cubicBezTo>
                  <a:cubicBezTo>
                    <a:pt x="1114" y="1941"/>
                    <a:pt x="1016" y="1857"/>
                    <a:pt x="923" y="1774"/>
                  </a:cubicBezTo>
                  <a:cubicBezTo>
                    <a:pt x="903" y="1756"/>
                    <a:pt x="881" y="1736"/>
                    <a:pt x="861" y="1718"/>
                  </a:cubicBezTo>
                  <a:cubicBezTo>
                    <a:pt x="817" y="1678"/>
                    <a:pt x="779" y="1632"/>
                    <a:pt x="749" y="1582"/>
                  </a:cubicBezTo>
                  <a:cubicBezTo>
                    <a:pt x="817" y="1471"/>
                    <a:pt x="849" y="1343"/>
                    <a:pt x="843" y="1214"/>
                  </a:cubicBezTo>
                  <a:lnTo>
                    <a:pt x="843" y="1210"/>
                  </a:lnTo>
                  <a:lnTo>
                    <a:pt x="845" y="1212"/>
                  </a:lnTo>
                  <a:cubicBezTo>
                    <a:pt x="879" y="1228"/>
                    <a:pt x="915" y="1246"/>
                    <a:pt x="949" y="1266"/>
                  </a:cubicBezTo>
                  <a:cubicBezTo>
                    <a:pt x="1038" y="1311"/>
                    <a:pt x="1114" y="1381"/>
                    <a:pt x="1166" y="1469"/>
                  </a:cubicBezTo>
                  <a:cubicBezTo>
                    <a:pt x="1196" y="1525"/>
                    <a:pt x="1218" y="1584"/>
                    <a:pt x="1230" y="1646"/>
                  </a:cubicBezTo>
                  <a:cubicBezTo>
                    <a:pt x="1251" y="1754"/>
                    <a:pt x="1259" y="1869"/>
                    <a:pt x="1285" y="1977"/>
                  </a:cubicBezTo>
                  <a:cubicBezTo>
                    <a:pt x="1293" y="2011"/>
                    <a:pt x="1305" y="2045"/>
                    <a:pt x="1317" y="2077"/>
                  </a:cubicBezTo>
                  <a:cubicBezTo>
                    <a:pt x="1355" y="2184"/>
                    <a:pt x="1431" y="2274"/>
                    <a:pt x="1530" y="2332"/>
                  </a:cubicBezTo>
                  <a:cubicBezTo>
                    <a:pt x="1590" y="2364"/>
                    <a:pt x="1657" y="2382"/>
                    <a:pt x="1725" y="2382"/>
                  </a:cubicBezTo>
                  <a:cubicBezTo>
                    <a:pt x="1748" y="2382"/>
                    <a:pt x="1771" y="2380"/>
                    <a:pt x="1793" y="2376"/>
                  </a:cubicBezTo>
                  <a:cubicBezTo>
                    <a:pt x="1843" y="2368"/>
                    <a:pt x="1829" y="2295"/>
                    <a:pt x="1783" y="2295"/>
                  </a:cubicBezTo>
                  <a:cubicBezTo>
                    <a:pt x="1780" y="2295"/>
                    <a:pt x="1778" y="2295"/>
                    <a:pt x="1776" y="2296"/>
                  </a:cubicBezTo>
                  <a:cubicBezTo>
                    <a:pt x="1755" y="2299"/>
                    <a:pt x="1735" y="2301"/>
                    <a:pt x="1715" y="2301"/>
                  </a:cubicBezTo>
                  <a:cubicBezTo>
                    <a:pt x="1668" y="2301"/>
                    <a:pt x="1621" y="2291"/>
                    <a:pt x="1578" y="2272"/>
                  </a:cubicBezTo>
                  <a:cubicBezTo>
                    <a:pt x="1449" y="2208"/>
                    <a:pt x="1395" y="2049"/>
                    <a:pt x="1361" y="1885"/>
                  </a:cubicBezTo>
                  <a:cubicBezTo>
                    <a:pt x="1341" y="1794"/>
                    <a:pt x="1327" y="1702"/>
                    <a:pt x="1311" y="1626"/>
                  </a:cubicBezTo>
                  <a:cubicBezTo>
                    <a:pt x="1293" y="1547"/>
                    <a:pt x="1265" y="1467"/>
                    <a:pt x="1224" y="1395"/>
                  </a:cubicBezTo>
                  <a:cubicBezTo>
                    <a:pt x="1206" y="1363"/>
                    <a:pt x="1182" y="1333"/>
                    <a:pt x="1154" y="1307"/>
                  </a:cubicBezTo>
                  <a:cubicBezTo>
                    <a:pt x="1076" y="1242"/>
                    <a:pt x="990" y="1188"/>
                    <a:pt x="897" y="1146"/>
                  </a:cubicBezTo>
                  <a:lnTo>
                    <a:pt x="877" y="1136"/>
                  </a:lnTo>
                  <a:lnTo>
                    <a:pt x="829" y="1114"/>
                  </a:lnTo>
                  <a:cubicBezTo>
                    <a:pt x="813" y="1056"/>
                    <a:pt x="789" y="1002"/>
                    <a:pt x="757" y="951"/>
                  </a:cubicBezTo>
                  <a:cubicBezTo>
                    <a:pt x="775" y="857"/>
                    <a:pt x="775" y="761"/>
                    <a:pt x="761" y="666"/>
                  </a:cubicBezTo>
                  <a:cubicBezTo>
                    <a:pt x="761" y="664"/>
                    <a:pt x="761" y="662"/>
                    <a:pt x="761" y="658"/>
                  </a:cubicBezTo>
                  <a:cubicBezTo>
                    <a:pt x="733" y="508"/>
                    <a:pt x="654" y="369"/>
                    <a:pt x="568" y="239"/>
                  </a:cubicBezTo>
                  <a:cubicBezTo>
                    <a:pt x="552" y="213"/>
                    <a:pt x="536" y="191"/>
                    <a:pt x="520" y="167"/>
                  </a:cubicBezTo>
                  <a:cubicBezTo>
                    <a:pt x="502" y="140"/>
                    <a:pt x="476" y="129"/>
                    <a:pt x="450" y="129"/>
                  </a:cubicBezTo>
                  <a:cubicBezTo>
                    <a:pt x="392" y="129"/>
                    <a:pt x="335" y="185"/>
                    <a:pt x="377" y="245"/>
                  </a:cubicBezTo>
                  <a:cubicBezTo>
                    <a:pt x="406" y="289"/>
                    <a:pt x="434" y="331"/>
                    <a:pt x="460" y="375"/>
                  </a:cubicBezTo>
                  <a:cubicBezTo>
                    <a:pt x="532" y="486"/>
                    <a:pt x="584" y="610"/>
                    <a:pt x="608" y="739"/>
                  </a:cubicBezTo>
                  <a:lnTo>
                    <a:pt x="608" y="751"/>
                  </a:lnTo>
                  <a:cubicBezTo>
                    <a:pt x="554" y="688"/>
                    <a:pt x="496" y="624"/>
                    <a:pt x="448" y="560"/>
                  </a:cubicBezTo>
                  <a:cubicBezTo>
                    <a:pt x="440" y="514"/>
                    <a:pt x="430" y="470"/>
                    <a:pt x="418" y="425"/>
                  </a:cubicBezTo>
                  <a:lnTo>
                    <a:pt x="418" y="423"/>
                  </a:lnTo>
                  <a:cubicBezTo>
                    <a:pt x="381" y="273"/>
                    <a:pt x="313" y="136"/>
                    <a:pt x="189" y="54"/>
                  </a:cubicBezTo>
                  <a:cubicBezTo>
                    <a:pt x="153" y="30"/>
                    <a:pt x="114" y="14"/>
                    <a:pt x="72" y="2"/>
                  </a:cubicBezTo>
                  <a:cubicBezTo>
                    <a:pt x="67" y="1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7"/>
          <p:cNvGrpSpPr/>
          <p:nvPr/>
        </p:nvGrpSpPr>
        <p:grpSpPr>
          <a:xfrm rot="-9751602">
            <a:off x="676716" y="3925151"/>
            <a:ext cx="1020067" cy="1538330"/>
            <a:chOff x="15255538" y="998970"/>
            <a:chExt cx="551868" cy="832254"/>
          </a:xfrm>
        </p:grpSpPr>
        <p:sp>
          <p:nvSpPr>
            <p:cNvPr id="654" name="Google Shape;654;p17"/>
            <p:cNvSpPr/>
            <p:nvPr/>
          </p:nvSpPr>
          <p:spPr>
            <a:xfrm>
              <a:off x="15289450" y="1058458"/>
              <a:ext cx="220899" cy="728625"/>
            </a:xfrm>
            <a:custGeom>
              <a:avLst/>
              <a:gdLst/>
              <a:ahLst/>
              <a:cxnLst/>
              <a:rect l="l" t="t" r="r" b="b"/>
              <a:pathLst>
                <a:path w="1166" h="3846" extrusionOk="0">
                  <a:moveTo>
                    <a:pt x="767" y="1"/>
                  </a:moveTo>
                  <a:cubicBezTo>
                    <a:pt x="642" y="1"/>
                    <a:pt x="542" y="83"/>
                    <a:pt x="496" y="196"/>
                  </a:cubicBezTo>
                  <a:cubicBezTo>
                    <a:pt x="470" y="256"/>
                    <a:pt x="460" y="320"/>
                    <a:pt x="462" y="384"/>
                  </a:cubicBezTo>
                  <a:cubicBezTo>
                    <a:pt x="470" y="469"/>
                    <a:pt x="492" y="553"/>
                    <a:pt x="528" y="629"/>
                  </a:cubicBezTo>
                  <a:cubicBezTo>
                    <a:pt x="540" y="659"/>
                    <a:pt x="554" y="686"/>
                    <a:pt x="566" y="714"/>
                  </a:cubicBezTo>
                  <a:cubicBezTo>
                    <a:pt x="616" y="830"/>
                    <a:pt x="660" y="936"/>
                    <a:pt x="658" y="1057"/>
                  </a:cubicBezTo>
                  <a:cubicBezTo>
                    <a:pt x="656" y="1105"/>
                    <a:pt x="650" y="1153"/>
                    <a:pt x="636" y="1199"/>
                  </a:cubicBezTo>
                  <a:cubicBezTo>
                    <a:pt x="582" y="1378"/>
                    <a:pt x="409" y="1494"/>
                    <a:pt x="311" y="1649"/>
                  </a:cubicBezTo>
                  <a:cubicBezTo>
                    <a:pt x="239" y="1765"/>
                    <a:pt x="215" y="1902"/>
                    <a:pt x="245" y="2036"/>
                  </a:cubicBezTo>
                  <a:cubicBezTo>
                    <a:pt x="271" y="2143"/>
                    <a:pt x="311" y="2247"/>
                    <a:pt x="365" y="2345"/>
                  </a:cubicBezTo>
                  <a:cubicBezTo>
                    <a:pt x="413" y="2440"/>
                    <a:pt x="466" y="2534"/>
                    <a:pt x="506" y="2625"/>
                  </a:cubicBezTo>
                  <a:cubicBezTo>
                    <a:pt x="516" y="2647"/>
                    <a:pt x="526" y="2671"/>
                    <a:pt x="534" y="2693"/>
                  </a:cubicBezTo>
                  <a:cubicBezTo>
                    <a:pt x="688" y="3118"/>
                    <a:pt x="0" y="3176"/>
                    <a:pt x="36" y="3592"/>
                  </a:cubicBezTo>
                  <a:cubicBezTo>
                    <a:pt x="36" y="3612"/>
                    <a:pt x="46" y="3632"/>
                    <a:pt x="60" y="3648"/>
                  </a:cubicBezTo>
                  <a:cubicBezTo>
                    <a:pt x="78" y="3665"/>
                    <a:pt x="102" y="3673"/>
                    <a:pt x="125" y="3673"/>
                  </a:cubicBezTo>
                  <a:cubicBezTo>
                    <a:pt x="164" y="3673"/>
                    <a:pt x="201" y="3648"/>
                    <a:pt x="197" y="3598"/>
                  </a:cubicBezTo>
                  <a:cubicBezTo>
                    <a:pt x="183" y="3419"/>
                    <a:pt x="359" y="3319"/>
                    <a:pt x="484" y="3225"/>
                  </a:cubicBezTo>
                  <a:cubicBezTo>
                    <a:pt x="616" y="3130"/>
                    <a:pt x="706" y="3012"/>
                    <a:pt x="722" y="2849"/>
                  </a:cubicBezTo>
                  <a:cubicBezTo>
                    <a:pt x="724" y="2837"/>
                    <a:pt x="724" y="2823"/>
                    <a:pt x="724" y="2811"/>
                  </a:cubicBezTo>
                  <a:cubicBezTo>
                    <a:pt x="726" y="2691"/>
                    <a:pt x="682" y="2584"/>
                    <a:pt x="624" y="2478"/>
                  </a:cubicBezTo>
                  <a:cubicBezTo>
                    <a:pt x="576" y="2386"/>
                    <a:pt x="518" y="2299"/>
                    <a:pt x="474" y="2207"/>
                  </a:cubicBezTo>
                  <a:cubicBezTo>
                    <a:pt x="421" y="2095"/>
                    <a:pt x="385" y="1978"/>
                    <a:pt x="409" y="1846"/>
                  </a:cubicBezTo>
                  <a:cubicBezTo>
                    <a:pt x="411" y="1838"/>
                    <a:pt x="413" y="1830"/>
                    <a:pt x="415" y="1824"/>
                  </a:cubicBezTo>
                  <a:cubicBezTo>
                    <a:pt x="453" y="1675"/>
                    <a:pt x="594" y="1563"/>
                    <a:pt x="686" y="1448"/>
                  </a:cubicBezTo>
                  <a:cubicBezTo>
                    <a:pt x="712" y="1416"/>
                    <a:pt x="733" y="1382"/>
                    <a:pt x="751" y="1344"/>
                  </a:cubicBezTo>
                  <a:cubicBezTo>
                    <a:pt x="757" y="1356"/>
                    <a:pt x="761" y="1368"/>
                    <a:pt x="767" y="1380"/>
                  </a:cubicBezTo>
                  <a:cubicBezTo>
                    <a:pt x="811" y="1486"/>
                    <a:pt x="867" y="1587"/>
                    <a:pt x="879" y="1699"/>
                  </a:cubicBezTo>
                  <a:cubicBezTo>
                    <a:pt x="879" y="1707"/>
                    <a:pt x="879" y="1715"/>
                    <a:pt x="881" y="1725"/>
                  </a:cubicBezTo>
                  <a:cubicBezTo>
                    <a:pt x="891" y="1898"/>
                    <a:pt x="710" y="2036"/>
                    <a:pt x="658" y="2193"/>
                  </a:cubicBezTo>
                  <a:cubicBezTo>
                    <a:pt x="636" y="2271"/>
                    <a:pt x="638" y="2352"/>
                    <a:pt x="666" y="2426"/>
                  </a:cubicBezTo>
                  <a:cubicBezTo>
                    <a:pt x="700" y="2522"/>
                    <a:pt x="761" y="2614"/>
                    <a:pt x="811" y="2705"/>
                  </a:cubicBezTo>
                  <a:cubicBezTo>
                    <a:pt x="869" y="2813"/>
                    <a:pt x="913" y="2922"/>
                    <a:pt x="871" y="3048"/>
                  </a:cubicBezTo>
                  <a:cubicBezTo>
                    <a:pt x="857" y="3088"/>
                    <a:pt x="837" y="3128"/>
                    <a:pt x="811" y="3164"/>
                  </a:cubicBezTo>
                  <a:cubicBezTo>
                    <a:pt x="789" y="3193"/>
                    <a:pt x="765" y="3223"/>
                    <a:pt x="741" y="3253"/>
                  </a:cubicBezTo>
                  <a:cubicBezTo>
                    <a:pt x="700" y="3299"/>
                    <a:pt x="658" y="3343"/>
                    <a:pt x="622" y="3387"/>
                  </a:cubicBezTo>
                  <a:cubicBezTo>
                    <a:pt x="588" y="3427"/>
                    <a:pt x="558" y="3470"/>
                    <a:pt x="532" y="3514"/>
                  </a:cubicBezTo>
                  <a:cubicBezTo>
                    <a:pt x="486" y="3590"/>
                    <a:pt x="460" y="3676"/>
                    <a:pt x="456" y="3763"/>
                  </a:cubicBezTo>
                  <a:cubicBezTo>
                    <a:pt x="456" y="3818"/>
                    <a:pt x="500" y="3846"/>
                    <a:pt x="542" y="3846"/>
                  </a:cubicBezTo>
                  <a:cubicBezTo>
                    <a:pt x="581" y="3846"/>
                    <a:pt x="620" y="3821"/>
                    <a:pt x="620" y="3769"/>
                  </a:cubicBezTo>
                  <a:cubicBezTo>
                    <a:pt x="622" y="3622"/>
                    <a:pt x="726" y="3512"/>
                    <a:pt x="817" y="3407"/>
                  </a:cubicBezTo>
                  <a:cubicBezTo>
                    <a:pt x="907" y="3303"/>
                    <a:pt x="1005" y="3187"/>
                    <a:pt x="1040" y="3046"/>
                  </a:cubicBezTo>
                  <a:cubicBezTo>
                    <a:pt x="1056" y="2988"/>
                    <a:pt x="1056" y="2926"/>
                    <a:pt x="1044" y="2867"/>
                  </a:cubicBezTo>
                  <a:cubicBezTo>
                    <a:pt x="1024" y="2779"/>
                    <a:pt x="991" y="2695"/>
                    <a:pt x="943" y="2620"/>
                  </a:cubicBezTo>
                  <a:cubicBezTo>
                    <a:pt x="935" y="2602"/>
                    <a:pt x="925" y="2586"/>
                    <a:pt x="915" y="2570"/>
                  </a:cubicBezTo>
                  <a:cubicBezTo>
                    <a:pt x="849" y="2458"/>
                    <a:pt x="789" y="2348"/>
                    <a:pt x="821" y="2227"/>
                  </a:cubicBezTo>
                  <a:cubicBezTo>
                    <a:pt x="829" y="2199"/>
                    <a:pt x="839" y="2173"/>
                    <a:pt x="853" y="2149"/>
                  </a:cubicBezTo>
                  <a:cubicBezTo>
                    <a:pt x="939" y="1998"/>
                    <a:pt x="1050" y="1884"/>
                    <a:pt x="1040" y="1697"/>
                  </a:cubicBezTo>
                  <a:cubicBezTo>
                    <a:pt x="1036" y="1643"/>
                    <a:pt x="1024" y="1587"/>
                    <a:pt x="1007" y="1535"/>
                  </a:cubicBezTo>
                  <a:cubicBezTo>
                    <a:pt x="971" y="1432"/>
                    <a:pt x="917" y="1332"/>
                    <a:pt x="883" y="1231"/>
                  </a:cubicBezTo>
                  <a:cubicBezTo>
                    <a:pt x="881" y="1221"/>
                    <a:pt x="877" y="1213"/>
                    <a:pt x="875" y="1205"/>
                  </a:cubicBezTo>
                  <a:cubicBezTo>
                    <a:pt x="809" y="977"/>
                    <a:pt x="975" y="786"/>
                    <a:pt x="1068" y="597"/>
                  </a:cubicBezTo>
                  <a:cubicBezTo>
                    <a:pt x="1086" y="557"/>
                    <a:pt x="1104" y="517"/>
                    <a:pt x="1118" y="477"/>
                  </a:cubicBezTo>
                  <a:cubicBezTo>
                    <a:pt x="1160" y="346"/>
                    <a:pt x="1166" y="206"/>
                    <a:pt x="1102" y="77"/>
                  </a:cubicBezTo>
                  <a:cubicBezTo>
                    <a:pt x="1098" y="69"/>
                    <a:pt x="1092" y="63"/>
                    <a:pt x="1086" y="57"/>
                  </a:cubicBezTo>
                  <a:cubicBezTo>
                    <a:pt x="1072" y="41"/>
                    <a:pt x="1054" y="35"/>
                    <a:pt x="1035" y="35"/>
                  </a:cubicBezTo>
                  <a:cubicBezTo>
                    <a:pt x="982" y="35"/>
                    <a:pt x="926" y="91"/>
                    <a:pt x="957" y="156"/>
                  </a:cubicBezTo>
                  <a:cubicBezTo>
                    <a:pt x="965" y="170"/>
                    <a:pt x="971" y="184"/>
                    <a:pt x="975" y="198"/>
                  </a:cubicBezTo>
                  <a:cubicBezTo>
                    <a:pt x="1034" y="386"/>
                    <a:pt x="891" y="581"/>
                    <a:pt x="803" y="738"/>
                  </a:cubicBezTo>
                  <a:cubicBezTo>
                    <a:pt x="795" y="756"/>
                    <a:pt x="787" y="772"/>
                    <a:pt x="779" y="788"/>
                  </a:cubicBezTo>
                  <a:cubicBezTo>
                    <a:pt x="751" y="714"/>
                    <a:pt x="716" y="641"/>
                    <a:pt x="682" y="569"/>
                  </a:cubicBezTo>
                  <a:cubicBezTo>
                    <a:pt x="674" y="553"/>
                    <a:pt x="666" y="535"/>
                    <a:pt x="658" y="519"/>
                  </a:cubicBezTo>
                  <a:cubicBezTo>
                    <a:pt x="613" y="414"/>
                    <a:pt x="601" y="164"/>
                    <a:pt x="768" y="164"/>
                  </a:cubicBezTo>
                  <a:cubicBezTo>
                    <a:pt x="771" y="164"/>
                    <a:pt x="775" y="164"/>
                    <a:pt x="779" y="164"/>
                  </a:cubicBezTo>
                  <a:cubicBezTo>
                    <a:pt x="782" y="165"/>
                    <a:pt x="784" y="165"/>
                    <a:pt x="787" y="165"/>
                  </a:cubicBezTo>
                  <a:cubicBezTo>
                    <a:pt x="885" y="165"/>
                    <a:pt x="886" y="9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15255538" y="1003138"/>
              <a:ext cx="118596" cy="550163"/>
            </a:xfrm>
            <a:custGeom>
              <a:avLst/>
              <a:gdLst/>
              <a:ahLst/>
              <a:cxnLst/>
              <a:rect l="l" t="t" r="r" b="b"/>
              <a:pathLst>
                <a:path w="626" h="2904" extrusionOk="0">
                  <a:moveTo>
                    <a:pt x="571" y="0"/>
                  </a:moveTo>
                  <a:cubicBezTo>
                    <a:pt x="562" y="0"/>
                    <a:pt x="552" y="3"/>
                    <a:pt x="544" y="10"/>
                  </a:cubicBezTo>
                  <a:cubicBezTo>
                    <a:pt x="466" y="80"/>
                    <a:pt x="416" y="177"/>
                    <a:pt x="404" y="283"/>
                  </a:cubicBezTo>
                  <a:cubicBezTo>
                    <a:pt x="396" y="371"/>
                    <a:pt x="400" y="458"/>
                    <a:pt x="420" y="544"/>
                  </a:cubicBezTo>
                  <a:lnTo>
                    <a:pt x="424" y="552"/>
                  </a:lnTo>
                  <a:cubicBezTo>
                    <a:pt x="440" y="628"/>
                    <a:pt x="464" y="699"/>
                    <a:pt x="482" y="771"/>
                  </a:cubicBezTo>
                  <a:cubicBezTo>
                    <a:pt x="504" y="843"/>
                    <a:pt x="516" y="917"/>
                    <a:pt x="520" y="992"/>
                  </a:cubicBezTo>
                  <a:lnTo>
                    <a:pt x="520" y="1020"/>
                  </a:lnTo>
                  <a:cubicBezTo>
                    <a:pt x="512" y="1160"/>
                    <a:pt x="416" y="1277"/>
                    <a:pt x="333" y="1385"/>
                  </a:cubicBezTo>
                  <a:cubicBezTo>
                    <a:pt x="265" y="1473"/>
                    <a:pt x="201" y="1558"/>
                    <a:pt x="161" y="1662"/>
                  </a:cubicBezTo>
                  <a:cubicBezTo>
                    <a:pt x="145" y="1706"/>
                    <a:pt x="137" y="1752"/>
                    <a:pt x="135" y="1798"/>
                  </a:cubicBezTo>
                  <a:cubicBezTo>
                    <a:pt x="135" y="1871"/>
                    <a:pt x="145" y="1945"/>
                    <a:pt x="163" y="2017"/>
                  </a:cubicBezTo>
                  <a:cubicBezTo>
                    <a:pt x="165" y="2027"/>
                    <a:pt x="169" y="2037"/>
                    <a:pt x="171" y="2047"/>
                  </a:cubicBezTo>
                  <a:cubicBezTo>
                    <a:pt x="189" y="2112"/>
                    <a:pt x="213" y="2186"/>
                    <a:pt x="233" y="2262"/>
                  </a:cubicBezTo>
                  <a:cubicBezTo>
                    <a:pt x="255" y="2342"/>
                    <a:pt x="269" y="2423"/>
                    <a:pt x="273" y="2505"/>
                  </a:cubicBezTo>
                  <a:cubicBezTo>
                    <a:pt x="275" y="2644"/>
                    <a:pt x="223" y="2766"/>
                    <a:pt x="48" y="2824"/>
                  </a:cubicBezTo>
                  <a:cubicBezTo>
                    <a:pt x="0" y="2837"/>
                    <a:pt x="11" y="2904"/>
                    <a:pt x="51" y="2904"/>
                  </a:cubicBezTo>
                  <a:cubicBezTo>
                    <a:pt x="55" y="2904"/>
                    <a:pt x="59" y="2903"/>
                    <a:pt x="64" y="2902"/>
                  </a:cubicBezTo>
                  <a:cubicBezTo>
                    <a:pt x="279" y="2834"/>
                    <a:pt x="374" y="2637"/>
                    <a:pt x="355" y="2421"/>
                  </a:cubicBezTo>
                  <a:cubicBezTo>
                    <a:pt x="355" y="2415"/>
                    <a:pt x="355" y="2407"/>
                    <a:pt x="353" y="2401"/>
                  </a:cubicBezTo>
                  <a:cubicBezTo>
                    <a:pt x="343" y="2326"/>
                    <a:pt x="323" y="2250"/>
                    <a:pt x="299" y="2178"/>
                  </a:cubicBezTo>
                  <a:cubicBezTo>
                    <a:pt x="279" y="2116"/>
                    <a:pt x="257" y="2057"/>
                    <a:pt x="241" y="1997"/>
                  </a:cubicBezTo>
                  <a:cubicBezTo>
                    <a:pt x="239" y="1987"/>
                    <a:pt x="235" y="1975"/>
                    <a:pt x="233" y="1965"/>
                  </a:cubicBezTo>
                  <a:cubicBezTo>
                    <a:pt x="205" y="1853"/>
                    <a:pt x="217" y="1736"/>
                    <a:pt x="265" y="1630"/>
                  </a:cubicBezTo>
                  <a:cubicBezTo>
                    <a:pt x="281" y="1596"/>
                    <a:pt x="301" y="1562"/>
                    <a:pt x="323" y="1530"/>
                  </a:cubicBezTo>
                  <a:cubicBezTo>
                    <a:pt x="456" y="1335"/>
                    <a:pt x="626" y="1176"/>
                    <a:pt x="596" y="921"/>
                  </a:cubicBezTo>
                  <a:cubicBezTo>
                    <a:pt x="596" y="915"/>
                    <a:pt x="596" y="911"/>
                    <a:pt x="596" y="905"/>
                  </a:cubicBezTo>
                  <a:cubicBezTo>
                    <a:pt x="584" y="833"/>
                    <a:pt x="566" y="763"/>
                    <a:pt x="546" y="694"/>
                  </a:cubicBezTo>
                  <a:cubicBezTo>
                    <a:pt x="522" y="620"/>
                    <a:pt x="504" y="544"/>
                    <a:pt x="490" y="468"/>
                  </a:cubicBezTo>
                  <a:cubicBezTo>
                    <a:pt x="464" y="321"/>
                    <a:pt x="476" y="179"/>
                    <a:pt x="600" y="70"/>
                  </a:cubicBezTo>
                  <a:cubicBezTo>
                    <a:pt x="614" y="60"/>
                    <a:pt x="618" y="40"/>
                    <a:pt x="610" y="24"/>
                  </a:cubicBezTo>
                  <a:cubicBezTo>
                    <a:pt x="602" y="9"/>
                    <a:pt x="587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5458250" y="998970"/>
              <a:ext cx="349156" cy="832254"/>
            </a:xfrm>
            <a:custGeom>
              <a:avLst/>
              <a:gdLst/>
              <a:ahLst/>
              <a:cxnLst/>
              <a:rect l="l" t="t" r="r" b="b"/>
              <a:pathLst>
                <a:path w="1843" h="4393" extrusionOk="0">
                  <a:moveTo>
                    <a:pt x="60" y="0"/>
                  </a:moveTo>
                  <a:cubicBezTo>
                    <a:pt x="16" y="0"/>
                    <a:pt x="0" y="67"/>
                    <a:pt x="46" y="80"/>
                  </a:cubicBezTo>
                  <a:cubicBezTo>
                    <a:pt x="78" y="88"/>
                    <a:pt x="110" y="102"/>
                    <a:pt x="137" y="118"/>
                  </a:cubicBezTo>
                  <a:cubicBezTo>
                    <a:pt x="261" y="191"/>
                    <a:pt x="311" y="329"/>
                    <a:pt x="347" y="474"/>
                  </a:cubicBezTo>
                  <a:cubicBezTo>
                    <a:pt x="321" y="480"/>
                    <a:pt x="311" y="508"/>
                    <a:pt x="325" y="530"/>
                  </a:cubicBezTo>
                  <a:lnTo>
                    <a:pt x="331" y="536"/>
                  </a:lnTo>
                  <a:cubicBezTo>
                    <a:pt x="343" y="556"/>
                    <a:pt x="357" y="574"/>
                    <a:pt x="371" y="594"/>
                  </a:cubicBezTo>
                  <a:lnTo>
                    <a:pt x="379" y="636"/>
                  </a:lnTo>
                  <a:cubicBezTo>
                    <a:pt x="370" y="633"/>
                    <a:pt x="361" y="631"/>
                    <a:pt x="352" y="631"/>
                  </a:cubicBezTo>
                  <a:cubicBezTo>
                    <a:pt x="287" y="631"/>
                    <a:pt x="227" y="711"/>
                    <a:pt x="289" y="767"/>
                  </a:cubicBezTo>
                  <a:cubicBezTo>
                    <a:pt x="391" y="859"/>
                    <a:pt x="416" y="979"/>
                    <a:pt x="404" y="1104"/>
                  </a:cubicBezTo>
                  <a:cubicBezTo>
                    <a:pt x="389" y="1268"/>
                    <a:pt x="309" y="1439"/>
                    <a:pt x="257" y="1574"/>
                  </a:cubicBezTo>
                  <a:cubicBezTo>
                    <a:pt x="199" y="1720"/>
                    <a:pt x="157" y="1873"/>
                    <a:pt x="171" y="2033"/>
                  </a:cubicBezTo>
                  <a:cubicBezTo>
                    <a:pt x="171" y="2039"/>
                    <a:pt x="173" y="2047"/>
                    <a:pt x="173" y="2055"/>
                  </a:cubicBezTo>
                  <a:cubicBezTo>
                    <a:pt x="189" y="2182"/>
                    <a:pt x="239" y="2300"/>
                    <a:pt x="289" y="2417"/>
                  </a:cubicBezTo>
                  <a:cubicBezTo>
                    <a:pt x="303" y="2451"/>
                    <a:pt x="317" y="2485"/>
                    <a:pt x="331" y="2519"/>
                  </a:cubicBezTo>
                  <a:cubicBezTo>
                    <a:pt x="371" y="2625"/>
                    <a:pt x="398" y="2732"/>
                    <a:pt x="387" y="2848"/>
                  </a:cubicBezTo>
                  <a:cubicBezTo>
                    <a:pt x="373" y="3003"/>
                    <a:pt x="277" y="3149"/>
                    <a:pt x="233" y="3296"/>
                  </a:cubicBezTo>
                  <a:lnTo>
                    <a:pt x="231" y="3304"/>
                  </a:lnTo>
                  <a:cubicBezTo>
                    <a:pt x="189" y="3452"/>
                    <a:pt x="209" y="3599"/>
                    <a:pt x="237" y="3747"/>
                  </a:cubicBezTo>
                  <a:cubicBezTo>
                    <a:pt x="247" y="3800"/>
                    <a:pt x="259" y="3860"/>
                    <a:pt x="267" y="3920"/>
                  </a:cubicBezTo>
                  <a:cubicBezTo>
                    <a:pt x="281" y="4038"/>
                    <a:pt x="273" y="4157"/>
                    <a:pt x="191" y="4249"/>
                  </a:cubicBezTo>
                  <a:cubicBezTo>
                    <a:pt x="138" y="4307"/>
                    <a:pt x="191" y="4392"/>
                    <a:pt x="252" y="4392"/>
                  </a:cubicBezTo>
                  <a:cubicBezTo>
                    <a:pt x="270" y="4392"/>
                    <a:pt x="288" y="4385"/>
                    <a:pt x="305" y="4366"/>
                  </a:cubicBezTo>
                  <a:cubicBezTo>
                    <a:pt x="474" y="4183"/>
                    <a:pt x="436" y="3968"/>
                    <a:pt x="400" y="3753"/>
                  </a:cubicBezTo>
                  <a:cubicBezTo>
                    <a:pt x="383" y="3645"/>
                    <a:pt x="365" y="3535"/>
                    <a:pt x="373" y="3428"/>
                  </a:cubicBezTo>
                  <a:cubicBezTo>
                    <a:pt x="385" y="3274"/>
                    <a:pt x="474" y="3133"/>
                    <a:pt x="522" y="2985"/>
                  </a:cubicBezTo>
                  <a:lnTo>
                    <a:pt x="522" y="2985"/>
                  </a:lnTo>
                  <a:cubicBezTo>
                    <a:pt x="518" y="3035"/>
                    <a:pt x="526" y="3083"/>
                    <a:pt x="544" y="3129"/>
                  </a:cubicBezTo>
                  <a:cubicBezTo>
                    <a:pt x="576" y="3209"/>
                    <a:pt x="652" y="3296"/>
                    <a:pt x="693" y="3384"/>
                  </a:cubicBezTo>
                  <a:cubicBezTo>
                    <a:pt x="725" y="3454"/>
                    <a:pt x="737" y="3523"/>
                    <a:pt x="691" y="3591"/>
                  </a:cubicBezTo>
                  <a:cubicBezTo>
                    <a:pt x="670" y="3622"/>
                    <a:pt x="699" y="3653"/>
                    <a:pt x="728" y="3653"/>
                  </a:cubicBezTo>
                  <a:cubicBezTo>
                    <a:pt x="740" y="3653"/>
                    <a:pt x="752" y="3648"/>
                    <a:pt x="761" y="3635"/>
                  </a:cubicBezTo>
                  <a:cubicBezTo>
                    <a:pt x="831" y="3529"/>
                    <a:pt x="803" y="3418"/>
                    <a:pt x="747" y="3316"/>
                  </a:cubicBezTo>
                  <a:cubicBezTo>
                    <a:pt x="741" y="3308"/>
                    <a:pt x="737" y="3300"/>
                    <a:pt x="731" y="3292"/>
                  </a:cubicBezTo>
                  <a:cubicBezTo>
                    <a:pt x="687" y="3217"/>
                    <a:pt x="636" y="3153"/>
                    <a:pt x="610" y="3069"/>
                  </a:cubicBezTo>
                  <a:cubicBezTo>
                    <a:pt x="586" y="2993"/>
                    <a:pt x="616" y="2912"/>
                    <a:pt x="642" y="2840"/>
                  </a:cubicBezTo>
                  <a:cubicBezTo>
                    <a:pt x="656" y="2804"/>
                    <a:pt x="672" y="2768"/>
                    <a:pt x="685" y="2732"/>
                  </a:cubicBezTo>
                  <a:cubicBezTo>
                    <a:pt x="723" y="2649"/>
                    <a:pt x="761" y="2565"/>
                    <a:pt x="773" y="2469"/>
                  </a:cubicBezTo>
                  <a:cubicBezTo>
                    <a:pt x="789" y="2340"/>
                    <a:pt x="707" y="2234"/>
                    <a:pt x="638" y="2134"/>
                  </a:cubicBezTo>
                  <a:lnTo>
                    <a:pt x="634" y="2130"/>
                  </a:lnTo>
                  <a:cubicBezTo>
                    <a:pt x="578" y="2049"/>
                    <a:pt x="548" y="1971"/>
                    <a:pt x="578" y="1871"/>
                  </a:cubicBezTo>
                  <a:cubicBezTo>
                    <a:pt x="596" y="1822"/>
                    <a:pt x="620" y="1776"/>
                    <a:pt x="652" y="1734"/>
                  </a:cubicBezTo>
                  <a:cubicBezTo>
                    <a:pt x="703" y="1794"/>
                    <a:pt x="761" y="1849"/>
                    <a:pt x="821" y="1901"/>
                  </a:cubicBezTo>
                  <a:cubicBezTo>
                    <a:pt x="871" y="1947"/>
                    <a:pt x="923" y="1993"/>
                    <a:pt x="968" y="2043"/>
                  </a:cubicBezTo>
                  <a:cubicBezTo>
                    <a:pt x="1018" y="2101"/>
                    <a:pt x="1056" y="2168"/>
                    <a:pt x="1076" y="2240"/>
                  </a:cubicBezTo>
                  <a:cubicBezTo>
                    <a:pt x="1104" y="2340"/>
                    <a:pt x="1106" y="2443"/>
                    <a:pt x="1080" y="2543"/>
                  </a:cubicBezTo>
                  <a:cubicBezTo>
                    <a:pt x="1038" y="2708"/>
                    <a:pt x="897" y="2828"/>
                    <a:pt x="821" y="2975"/>
                  </a:cubicBezTo>
                  <a:cubicBezTo>
                    <a:pt x="773" y="3065"/>
                    <a:pt x="761" y="3171"/>
                    <a:pt x="785" y="3268"/>
                  </a:cubicBezTo>
                  <a:cubicBezTo>
                    <a:pt x="797" y="3316"/>
                    <a:pt x="815" y="3362"/>
                    <a:pt x="837" y="3406"/>
                  </a:cubicBezTo>
                  <a:cubicBezTo>
                    <a:pt x="879" y="3488"/>
                    <a:pt x="953" y="3567"/>
                    <a:pt x="1004" y="3653"/>
                  </a:cubicBezTo>
                  <a:cubicBezTo>
                    <a:pt x="1052" y="3733"/>
                    <a:pt x="1082" y="3814"/>
                    <a:pt x="1052" y="3908"/>
                  </a:cubicBezTo>
                  <a:cubicBezTo>
                    <a:pt x="1033" y="3969"/>
                    <a:pt x="1084" y="4012"/>
                    <a:pt x="1135" y="4012"/>
                  </a:cubicBezTo>
                  <a:cubicBezTo>
                    <a:pt x="1166" y="4012"/>
                    <a:pt x="1197" y="3995"/>
                    <a:pt x="1210" y="3956"/>
                  </a:cubicBezTo>
                  <a:cubicBezTo>
                    <a:pt x="1259" y="3798"/>
                    <a:pt x="1198" y="3651"/>
                    <a:pt x="1110" y="3519"/>
                  </a:cubicBezTo>
                  <a:cubicBezTo>
                    <a:pt x="1106" y="3515"/>
                    <a:pt x="1102" y="3509"/>
                    <a:pt x="1098" y="3503"/>
                  </a:cubicBezTo>
                  <a:cubicBezTo>
                    <a:pt x="1044" y="3424"/>
                    <a:pt x="980" y="3346"/>
                    <a:pt x="947" y="3252"/>
                  </a:cubicBezTo>
                  <a:cubicBezTo>
                    <a:pt x="917" y="3169"/>
                    <a:pt x="941" y="3093"/>
                    <a:pt x="982" y="3021"/>
                  </a:cubicBezTo>
                  <a:cubicBezTo>
                    <a:pt x="990" y="3005"/>
                    <a:pt x="998" y="2991"/>
                    <a:pt x="1006" y="2977"/>
                  </a:cubicBezTo>
                  <a:cubicBezTo>
                    <a:pt x="1102" y="2828"/>
                    <a:pt x="1214" y="2708"/>
                    <a:pt x="1249" y="2527"/>
                  </a:cubicBezTo>
                  <a:cubicBezTo>
                    <a:pt x="1277" y="2380"/>
                    <a:pt x="1257" y="2228"/>
                    <a:pt x="1194" y="2093"/>
                  </a:cubicBezTo>
                  <a:cubicBezTo>
                    <a:pt x="1186" y="2079"/>
                    <a:pt x="1180" y="2065"/>
                    <a:pt x="1172" y="2051"/>
                  </a:cubicBezTo>
                  <a:cubicBezTo>
                    <a:pt x="1114" y="1941"/>
                    <a:pt x="1016" y="1857"/>
                    <a:pt x="923" y="1774"/>
                  </a:cubicBezTo>
                  <a:cubicBezTo>
                    <a:pt x="903" y="1756"/>
                    <a:pt x="881" y="1736"/>
                    <a:pt x="861" y="1718"/>
                  </a:cubicBezTo>
                  <a:cubicBezTo>
                    <a:pt x="817" y="1678"/>
                    <a:pt x="779" y="1632"/>
                    <a:pt x="749" y="1582"/>
                  </a:cubicBezTo>
                  <a:cubicBezTo>
                    <a:pt x="817" y="1471"/>
                    <a:pt x="849" y="1343"/>
                    <a:pt x="843" y="1214"/>
                  </a:cubicBezTo>
                  <a:lnTo>
                    <a:pt x="843" y="1210"/>
                  </a:lnTo>
                  <a:lnTo>
                    <a:pt x="845" y="1212"/>
                  </a:lnTo>
                  <a:cubicBezTo>
                    <a:pt x="879" y="1228"/>
                    <a:pt x="915" y="1246"/>
                    <a:pt x="949" y="1266"/>
                  </a:cubicBezTo>
                  <a:cubicBezTo>
                    <a:pt x="1038" y="1311"/>
                    <a:pt x="1114" y="1381"/>
                    <a:pt x="1166" y="1469"/>
                  </a:cubicBezTo>
                  <a:cubicBezTo>
                    <a:pt x="1196" y="1525"/>
                    <a:pt x="1218" y="1584"/>
                    <a:pt x="1230" y="1646"/>
                  </a:cubicBezTo>
                  <a:cubicBezTo>
                    <a:pt x="1251" y="1754"/>
                    <a:pt x="1259" y="1869"/>
                    <a:pt x="1285" y="1977"/>
                  </a:cubicBezTo>
                  <a:cubicBezTo>
                    <a:pt x="1293" y="2011"/>
                    <a:pt x="1305" y="2045"/>
                    <a:pt x="1317" y="2077"/>
                  </a:cubicBezTo>
                  <a:cubicBezTo>
                    <a:pt x="1355" y="2184"/>
                    <a:pt x="1431" y="2274"/>
                    <a:pt x="1530" y="2332"/>
                  </a:cubicBezTo>
                  <a:cubicBezTo>
                    <a:pt x="1590" y="2364"/>
                    <a:pt x="1657" y="2382"/>
                    <a:pt x="1725" y="2382"/>
                  </a:cubicBezTo>
                  <a:cubicBezTo>
                    <a:pt x="1748" y="2382"/>
                    <a:pt x="1771" y="2380"/>
                    <a:pt x="1793" y="2376"/>
                  </a:cubicBezTo>
                  <a:cubicBezTo>
                    <a:pt x="1843" y="2368"/>
                    <a:pt x="1829" y="2295"/>
                    <a:pt x="1783" y="2295"/>
                  </a:cubicBezTo>
                  <a:cubicBezTo>
                    <a:pt x="1780" y="2295"/>
                    <a:pt x="1778" y="2295"/>
                    <a:pt x="1776" y="2296"/>
                  </a:cubicBezTo>
                  <a:cubicBezTo>
                    <a:pt x="1755" y="2299"/>
                    <a:pt x="1735" y="2301"/>
                    <a:pt x="1715" y="2301"/>
                  </a:cubicBezTo>
                  <a:cubicBezTo>
                    <a:pt x="1668" y="2301"/>
                    <a:pt x="1621" y="2291"/>
                    <a:pt x="1578" y="2272"/>
                  </a:cubicBezTo>
                  <a:cubicBezTo>
                    <a:pt x="1449" y="2208"/>
                    <a:pt x="1395" y="2049"/>
                    <a:pt x="1361" y="1885"/>
                  </a:cubicBezTo>
                  <a:cubicBezTo>
                    <a:pt x="1341" y="1794"/>
                    <a:pt x="1327" y="1702"/>
                    <a:pt x="1311" y="1626"/>
                  </a:cubicBezTo>
                  <a:cubicBezTo>
                    <a:pt x="1293" y="1547"/>
                    <a:pt x="1265" y="1467"/>
                    <a:pt x="1224" y="1395"/>
                  </a:cubicBezTo>
                  <a:cubicBezTo>
                    <a:pt x="1206" y="1363"/>
                    <a:pt x="1182" y="1333"/>
                    <a:pt x="1154" y="1307"/>
                  </a:cubicBezTo>
                  <a:cubicBezTo>
                    <a:pt x="1076" y="1242"/>
                    <a:pt x="990" y="1188"/>
                    <a:pt x="897" y="1146"/>
                  </a:cubicBezTo>
                  <a:lnTo>
                    <a:pt x="877" y="1136"/>
                  </a:lnTo>
                  <a:lnTo>
                    <a:pt x="829" y="1114"/>
                  </a:lnTo>
                  <a:cubicBezTo>
                    <a:pt x="813" y="1056"/>
                    <a:pt x="789" y="1002"/>
                    <a:pt x="757" y="951"/>
                  </a:cubicBezTo>
                  <a:cubicBezTo>
                    <a:pt x="775" y="857"/>
                    <a:pt x="775" y="761"/>
                    <a:pt x="761" y="666"/>
                  </a:cubicBezTo>
                  <a:cubicBezTo>
                    <a:pt x="761" y="664"/>
                    <a:pt x="761" y="662"/>
                    <a:pt x="761" y="658"/>
                  </a:cubicBezTo>
                  <a:cubicBezTo>
                    <a:pt x="733" y="508"/>
                    <a:pt x="654" y="369"/>
                    <a:pt x="568" y="239"/>
                  </a:cubicBezTo>
                  <a:cubicBezTo>
                    <a:pt x="552" y="213"/>
                    <a:pt x="536" y="191"/>
                    <a:pt x="520" y="167"/>
                  </a:cubicBezTo>
                  <a:cubicBezTo>
                    <a:pt x="502" y="140"/>
                    <a:pt x="476" y="129"/>
                    <a:pt x="450" y="129"/>
                  </a:cubicBezTo>
                  <a:cubicBezTo>
                    <a:pt x="392" y="129"/>
                    <a:pt x="335" y="185"/>
                    <a:pt x="377" y="245"/>
                  </a:cubicBezTo>
                  <a:cubicBezTo>
                    <a:pt x="406" y="289"/>
                    <a:pt x="434" y="331"/>
                    <a:pt x="460" y="375"/>
                  </a:cubicBezTo>
                  <a:cubicBezTo>
                    <a:pt x="532" y="486"/>
                    <a:pt x="584" y="610"/>
                    <a:pt x="608" y="739"/>
                  </a:cubicBezTo>
                  <a:lnTo>
                    <a:pt x="608" y="751"/>
                  </a:lnTo>
                  <a:cubicBezTo>
                    <a:pt x="554" y="688"/>
                    <a:pt x="496" y="624"/>
                    <a:pt x="448" y="560"/>
                  </a:cubicBezTo>
                  <a:cubicBezTo>
                    <a:pt x="440" y="514"/>
                    <a:pt x="430" y="470"/>
                    <a:pt x="418" y="425"/>
                  </a:cubicBezTo>
                  <a:lnTo>
                    <a:pt x="418" y="423"/>
                  </a:lnTo>
                  <a:cubicBezTo>
                    <a:pt x="381" y="273"/>
                    <a:pt x="313" y="136"/>
                    <a:pt x="189" y="54"/>
                  </a:cubicBezTo>
                  <a:cubicBezTo>
                    <a:pt x="153" y="30"/>
                    <a:pt x="114" y="14"/>
                    <a:pt x="72" y="2"/>
                  </a:cubicBezTo>
                  <a:cubicBezTo>
                    <a:pt x="67" y="1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17"/>
          <p:cNvGrpSpPr/>
          <p:nvPr/>
        </p:nvGrpSpPr>
        <p:grpSpPr>
          <a:xfrm>
            <a:off x="300793" y="558560"/>
            <a:ext cx="8813338" cy="3731464"/>
            <a:chOff x="300793" y="558560"/>
            <a:chExt cx="8813338" cy="3731464"/>
          </a:xfrm>
        </p:grpSpPr>
        <p:sp>
          <p:nvSpPr>
            <p:cNvPr id="658" name="Google Shape;658;p17"/>
            <p:cNvSpPr/>
            <p:nvPr/>
          </p:nvSpPr>
          <p:spPr>
            <a:xfrm>
              <a:off x="8021992" y="40837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1" name="Google Shape;661;p17"/>
            <p:cNvGrpSpPr/>
            <p:nvPr/>
          </p:nvGrpSpPr>
          <p:grpSpPr>
            <a:xfrm>
              <a:off x="300793" y="558560"/>
              <a:ext cx="8813338" cy="3731464"/>
              <a:chOff x="272218" y="539510"/>
              <a:chExt cx="8813338" cy="3731464"/>
            </a:xfrm>
          </p:grpSpPr>
          <p:sp>
            <p:nvSpPr>
              <p:cNvPr id="662" name="Google Shape;662;p17"/>
              <p:cNvSpPr/>
              <p:nvPr/>
            </p:nvSpPr>
            <p:spPr>
              <a:xfrm>
                <a:off x="272218" y="1538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7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7"/>
              <p:cNvSpPr/>
              <p:nvPr/>
            </p:nvSpPr>
            <p:spPr>
              <a:xfrm>
                <a:off x="299812" y="3577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7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7"/>
              <p:cNvSpPr/>
              <p:nvPr/>
            </p:nvSpPr>
            <p:spPr>
              <a:xfrm flipH="1">
                <a:off x="7742410" y="777940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7" name="Google Shape;667;p17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668" name="Google Shape;668;p17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0" name="Google Shape;670;p17"/>
              <p:cNvSpPr/>
              <p:nvPr/>
            </p:nvSpPr>
            <p:spPr>
              <a:xfrm>
                <a:off x="802396" y="4175821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9"/>
          <p:cNvSpPr>
            <a:spLocks noGrp="1"/>
          </p:cNvSpPr>
          <p:nvPr>
            <p:ph type="pic" idx="2"/>
          </p:nvPr>
        </p:nvSpPr>
        <p:spPr>
          <a:xfrm>
            <a:off x="4303675" y="508200"/>
            <a:ext cx="4127100" cy="4127100"/>
          </a:xfrm>
          <a:prstGeom prst="ellipse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lt2">
                <a:alpha val="50000"/>
              </a:schemeClr>
            </a:outerShdw>
          </a:effectLst>
        </p:spPr>
      </p:sp>
      <p:sp>
        <p:nvSpPr>
          <p:cNvPr id="714" name="Google Shape;714;p19"/>
          <p:cNvSpPr txBox="1">
            <a:spLocks noGrp="1"/>
          </p:cNvSpPr>
          <p:nvPr>
            <p:ph type="title"/>
          </p:nvPr>
        </p:nvSpPr>
        <p:spPr>
          <a:xfrm>
            <a:off x="720000" y="796200"/>
            <a:ext cx="3274800" cy="204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9"/>
          <p:cNvSpPr txBox="1">
            <a:spLocks noGrp="1"/>
          </p:cNvSpPr>
          <p:nvPr>
            <p:ph type="subTitle" idx="1"/>
          </p:nvPr>
        </p:nvSpPr>
        <p:spPr>
          <a:xfrm>
            <a:off x="720000" y="2840000"/>
            <a:ext cx="2785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9"/>
          <p:cNvSpPr/>
          <p:nvPr/>
        </p:nvSpPr>
        <p:spPr>
          <a:xfrm flipH="1">
            <a:off x="8151704" y="3797560"/>
            <a:ext cx="1544225" cy="1644750"/>
          </a:xfrm>
          <a:custGeom>
            <a:avLst/>
            <a:gdLst/>
            <a:ahLst/>
            <a:cxnLst/>
            <a:rect l="l" t="t" r="r" b="b"/>
            <a:pathLst>
              <a:path w="61769" h="65790" extrusionOk="0">
                <a:moveTo>
                  <a:pt x="976" y="2760"/>
                </a:moveTo>
                <a:cubicBezTo>
                  <a:pt x="3990" y="-5115"/>
                  <a:pt x="21587" y="5677"/>
                  <a:pt x="30143" y="13260"/>
                </a:cubicBezTo>
                <a:cubicBezTo>
                  <a:pt x="38699" y="20844"/>
                  <a:pt x="47450" y="40191"/>
                  <a:pt x="52311" y="48261"/>
                </a:cubicBezTo>
                <a:cubicBezTo>
                  <a:pt x="57172" y="56331"/>
                  <a:pt x="66020" y="59636"/>
                  <a:pt x="59311" y="61678"/>
                </a:cubicBezTo>
                <a:cubicBezTo>
                  <a:pt x="52603" y="63720"/>
                  <a:pt x="21783" y="70332"/>
                  <a:pt x="12060" y="60512"/>
                </a:cubicBezTo>
                <a:cubicBezTo>
                  <a:pt x="2338" y="50692"/>
                  <a:pt x="-2038" y="10635"/>
                  <a:pt x="976" y="276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" name="Google Shape;717;p19"/>
          <p:cNvSpPr/>
          <p:nvPr/>
        </p:nvSpPr>
        <p:spPr>
          <a:xfrm rot="4500002" flipH="1">
            <a:off x="1020435" y="4050700"/>
            <a:ext cx="834080" cy="1042807"/>
          </a:xfrm>
          <a:custGeom>
            <a:avLst/>
            <a:gdLst/>
            <a:ahLst/>
            <a:cxnLst/>
            <a:rect l="l" t="t" r="r" b="b"/>
            <a:pathLst>
              <a:path w="2134" h="2668" extrusionOk="0">
                <a:moveTo>
                  <a:pt x="1315" y="0"/>
                </a:moveTo>
                <a:cubicBezTo>
                  <a:pt x="1289" y="0"/>
                  <a:pt x="1265" y="15"/>
                  <a:pt x="1252" y="39"/>
                </a:cubicBezTo>
                <a:cubicBezTo>
                  <a:pt x="1230" y="85"/>
                  <a:pt x="1208" y="128"/>
                  <a:pt x="1188" y="172"/>
                </a:cubicBezTo>
                <a:cubicBezTo>
                  <a:pt x="1163" y="226"/>
                  <a:pt x="1141" y="278"/>
                  <a:pt x="1119" y="332"/>
                </a:cubicBezTo>
                <a:cubicBezTo>
                  <a:pt x="1121" y="306"/>
                  <a:pt x="1123" y="278"/>
                  <a:pt x="1127" y="250"/>
                </a:cubicBezTo>
                <a:cubicBezTo>
                  <a:pt x="1131" y="212"/>
                  <a:pt x="1137" y="174"/>
                  <a:pt x="1143" y="138"/>
                </a:cubicBezTo>
                <a:cubicBezTo>
                  <a:pt x="1153" y="82"/>
                  <a:pt x="1107" y="47"/>
                  <a:pt x="1064" y="47"/>
                </a:cubicBezTo>
                <a:cubicBezTo>
                  <a:pt x="1033" y="47"/>
                  <a:pt x="1004" y="65"/>
                  <a:pt x="997" y="104"/>
                </a:cubicBezTo>
                <a:cubicBezTo>
                  <a:pt x="975" y="222"/>
                  <a:pt x="963" y="342"/>
                  <a:pt x="959" y="461"/>
                </a:cubicBezTo>
                <a:cubicBezTo>
                  <a:pt x="957" y="521"/>
                  <a:pt x="955" y="579"/>
                  <a:pt x="959" y="637"/>
                </a:cubicBezTo>
                <a:cubicBezTo>
                  <a:pt x="890" y="700"/>
                  <a:pt x="822" y="764"/>
                  <a:pt x="754" y="830"/>
                </a:cubicBezTo>
                <a:cubicBezTo>
                  <a:pt x="750" y="806"/>
                  <a:pt x="734" y="784"/>
                  <a:pt x="714" y="770"/>
                </a:cubicBezTo>
                <a:cubicBezTo>
                  <a:pt x="701" y="762"/>
                  <a:pt x="686" y="757"/>
                  <a:pt x="672" y="757"/>
                </a:cubicBezTo>
                <a:cubicBezTo>
                  <a:pt x="649" y="757"/>
                  <a:pt x="627" y="769"/>
                  <a:pt x="615" y="800"/>
                </a:cubicBezTo>
                <a:lnTo>
                  <a:pt x="597" y="848"/>
                </a:lnTo>
                <a:lnTo>
                  <a:pt x="597" y="840"/>
                </a:lnTo>
                <a:cubicBezTo>
                  <a:pt x="593" y="792"/>
                  <a:pt x="555" y="769"/>
                  <a:pt x="518" y="769"/>
                </a:cubicBezTo>
                <a:cubicBezTo>
                  <a:pt x="479" y="769"/>
                  <a:pt x="442" y="795"/>
                  <a:pt x="447" y="844"/>
                </a:cubicBezTo>
                <a:cubicBezTo>
                  <a:pt x="449" y="864"/>
                  <a:pt x="449" y="882"/>
                  <a:pt x="449" y="902"/>
                </a:cubicBezTo>
                <a:cubicBezTo>
                  <a:pt x="419" y="830"/>
                  <a:pt x="387" y="762"/>
                  <a:pt x="353" y="694"/>
                </a:cubicBezTo>
                <a:lnTo>
                  <a:pt x="352" y="688"/>
                </a:lnTo>
                <a:cubicBezTo>
                  <a:pt x="338" y="662"/>
                  <a:pt x="316" y="652"/>
                  <a:pt x="294" y="652"/>
                </a:cubicBezTo>
                <a:cubicBezTo>
                  <a:pt x="244" y="652"/>
                  <a:pt x="192" y="708"/>
                  <a:pt x="224" y="768"/>
                </a:cubicBezTo>
                <a:cubicBezTo>
                  <a:pt x="232" y="786"/>
                  <a:pt x="242" y="806"/>
                  <a:pt x="250" y="824"/>
                </a:cubicBezTo>
                <a:cubicBezTo>
                  <a:pt x="306" y="935"/>
                  <a:pt x="353" y="1053"/>
                  <a:pt x="393" y="1173"/>
                </a:cubicBezTo>
                <a:cubicBezTo>
                  <a:pt x="405" y="1208"/>
                  <a:pt x="417" y="1244"/>
                  <a:pt x="427" y="1280"/>
                </a:cubicBezTo>
                <a:cubicBezTo>
                  <a:pt x="427" y="1284"/>
                  <a:pt x="431" y="1286"/>
                  <a:pt x="431" y="1290"/>
                </a:cubicBezTo>
                <a:cubicBezTo>
                  <a:pt x="417" y="1330"/>
                  <a:pt x="401" y="1370"/>
                  <a:pt x="387" y="1412"/>
                </a:cubicBezTo>
                <a:lnTo>
                  <a:pt x="320" y="1264"/>
                </a:lnTo>
                <a:cubicBezTo>
                  <a:pt x="314" y="1250"/>
                  <a:pt x="306" y="1234"/>
                  <a:pt x="298" y="1218"/>
                </a:cubicBezTo>
                <a:cubicBezTo>
                  <a:pt x="285" y="1192"/>
                  <a:pt x="265" y="1180"/>
                  <a:pt x="244" y="1180"/>
                </a:cubicBezTo>
                <a:cubicBezTo>
                  <a:pt x="195" y="1180"/>
                  <a:pt x="143" y="1237"/>
                  <a:pt x="170" y="1298"/>
                </a:cubicBezTo>
                <a:lnTo>
                  <a:pt x="216" y="1396"/>
                </a:lnTo>
                <a:lnTo>
                  <a:pt x="324" y="1631"/>
                </a:lnTo>
                <a:lnTo>
                  <a:pt x="61" y="1846"/>
                </a:lnTo>
                <a:cubicBezTo>
                  <a:pt x="0" y="1897"/>
                  <a:pt x="42" y="1992"/>
                  <a:pt x="101" y="1992"/>
                </a:cubicBezTo>
                <a:cubicBezTo>
                  <a:pt x="114" y="1992"/>
                  <a:pt x="128" y="1987"/>
                  <a:pt x="142" y="1976"/>
                </a:cubicBezTo>
                <a:lnTo>
                  <a:pt x="244" y="1890"/>
                </a:lnTo>
                <a:lnTo>
                  <a:pt x="435" y="1735"/>
                </a:lnTo>
                <a:cubicBezTo>
                  <a:pt x="497" y="1749"/>
                  <a:pt x="559" y="1761"/>
                  <a:pt x="621" y="1770"/>
                </a:cubicBezTo>
                <a:cubicBezTo>
                  <a:pt x="646" y="1796"/>
                  <a:pt x="674" y="1820"/>
                  <a:pt x="700" y="1846"/>
                </a:cubicBezTo>
                <a:cubicBezTo>
                  <a:pt x="752" y="1896"/>
                  <a:pt x="804" y="1944"/>
                  <a:pt x="858" y="1990"/>
                </a:cubicBezTo>
                <a:cubicBezTo>
                  <a:pt x="858" y="1996"/>
                  <a:pt x="860" y="2002"/>
                  <a:pt x="860" y="2006"/>
                </a:cubicBezTo>
                <a:cubicBezTo>
                  <a:pt x="870" y="2053"/>
                  <a:pt x="876" y="2099"/>
                  <a:pt x="882" y="2147"/>
                </a:cubicBezTo>
                <a:cubicBezTo>
                  <a:pt x="902" y="2297"/>
                  <a:pt x="911" y="2446"/>
                  <a:pt x="908" y="2597"/>
                </a:cubicBezTo>
                <a:cubicBezTo>
                  <a:pt x="908" y="2609"/>
                  <a:pt x="909" y="2623"/>
                  <a:pt x="915" y="2633"/>
                </a:cubicBezTo>
                <a:cubicBezTo>
                  <a:pt x="932" y="2657"/>
                  <a:pt x="956" y="2667"/>
                  <a:pt x="980" y="2667"/>
                </a:cubicBezTo>
                <a:cubicBezTo>
                  <a:pt x="1019" y="2667"/>
                  <a:pt x="1056" y="2639"/>
                  <a:pt x="1059" y="2592"/>
                </a:cubicBezTo>
                <a:lnTo>
                  <a:pt x="1059" y="2456"/>
                </a:lnTo>
                <a:cubicBezTo>
                  <a:pt x="1055" y="2350"/>
                  <a:pt x="1047" y="2243"/>
                  <a:pt x="1033" y="2137"/>
                </a:cubicBezTo>
                <a:lnTo>
                  <a:pt x="1033" y="2137"/>
                </a:lnTo>
                <a:cubicBezTo>
                  <a:pt x="1077" y="2203"/>
                  <a:pt x="1117" y="2271"/>
                  <a:pt x="1151" y="2340"/>
                </a:cubicBezTo>
                <a:cubicBezTo>
                  <a:pt x="1188" y="2416"/>
                  <a:pt x="1218" y="2494"/>
                  <a:pt x="1246" y="2574"/>
                </a:cubicBezTo>
                <a:cubicBezTo>
                  <a:pt x="1256" y="2607"/>
                  <a:pt x="1285" y="2626"/>
                  <a:pt x="1316" y="2626"/>
                </a:cubicBezTo>
                <a:cubicBezTo>
                  <a:pt x="1328" y="2626"/>
                  <a:pt x="1340" y="2623"/>
                  <a:pt x="1352" y="2617"/>
                </a:cubicBezTo>
                <a:cubicBezTo>
                  <a:pt x="1374" y="2607"/>
                  <a:pt x="1390" y="2588"/>
                  <a:pt x="1394" y="2566"/>
                </a:cubicBezTo>
                <a:cubicBezTo>
                  <a:pt x="1396" y="2554"/>
                  <a:pt x="1394" y="2542"/>
                  <a:pt x="1390" y="2532"/>
                </a:cubicBezTo>
                <a:cubicBezTo>
                  <a:pt x="1368" y="2460"/>
                  <a:pt x="1340" y="2392"/>
                  <a:pt x="1310" y="2324"/>
                </a:cubicBezTo>
                <a:lnTo>
                  <a:pt x="1310" y="2324"/>
                </a:lnTo>
                <a:cubicBezTo>
                  <a:pt x="1362" y="2358"/>
                  <a:pt x="1416" y="2392"/>
                  <a:pt x="1471" y="2424"/>
                </a:cubicBezTo>
                <a:cubicBezTo>
                  <a:pt x="1479" y="2428"/>
                  <a:pt x="1487" y="2432"/>
                  <a:pt x="1497" y="2434"/>
                </a:cubicBezTo>
                <a:cubicBezTo>
                  <a:pt x="1501" y="2435"/>
                  <a:pt x="1504" y="2435"/>
                  <a:pt x="1507" y="2435"/>
                </a:cubicBezTo>
                <a:cubicBezTo>
                  <a:pt x="1554" y="2435"/>
                  <a:pt x="1588" y="2381"/>
                  <a:pt x="1577" y="2334"/>
                </a:cubicBezTo>
                <a:cubicBezTo>
                  <a:pt x="1571" y="2315"/>
                  <a:pt x="1557" y="2299"/>
                  <a:pt x="1541" y="2289"/>
                </a:cubicBezTo>
                <a:cubicBezTo>
                  <a:pt x="1501" y="2267"/>
                  <a:pt x="1464" y="2243"/>
                  <a:pt x="1424" y="2219"/>
                </a:cubicBezTo>
                <a:lnTo>
                  <a:pt x="1687" y="2195"/>
                </a:lnTo>
                <a:lnTo>
                  <a:pt x="1796" y="2185"/>
                </a:lnTo>
                <a:cubicBezTo>
                  <a:pt x="1886" y="2177"/>
                  <a:pt x="1888" y="2049"/>
                  <a:pt x="1812" y="2036"/>
                </a:cubicBezTo>
                <a:lnTo>
                  <a:pt x="1792" y="2036"/>
                </a:lnTo>
                <a:lnTo>
                  <a:pt x="1364" y="2073"/>
                </a:lnTo>
                <a:lnTo>
                  <a:pt x="1300" y="2079"/>
                </a:lnTo>
                <a:cubicBezTo>
                  <a:pt x="1280" y="2079"/>
                  <a:pt x="1262" y="2089"/>
                  <a:pt x="1250" y="2103"/>
                </a:cubicBezTo>
                <a:cubicBezTo>
                  <a:pt x="1179" y="2053"/>
                  <a:pt x="1111" y="2000"/>
                  <a:pt x="1043" y="1946"/>
                </a:cubicBezTo>
                <a:cubicBezTo>
                  <a:pt x="985" y="1900"/>
                  <a:pt x="929" y="1852"/>
                  <a:pt x="874" y="1802"/>
                </a:cubicBezTo>
                <a:lnTo>
                  <a:pt x="874" y="1802"/>
                </a:lnTo>
                <a:cubicBezTo>
                  <a:pt x="937" y="1806"/>
                  <a:pt x="1001" y="1810"/>
                  <a:pt x="1065" y="1810"/>
                </a:cubicBezTo>
                <a:cubicBezTo>
                  <a:pt x="1163" y="1810"/>
                  <a:pt x="1157" y="1661"/>
                  <a:pt x="1059" y="1659"/>
                </a:cubicBezTo>
                <a:cubicBezTo>
                  <a:pt x="999" y="1659"/>
                  <a:pt x="941" y="1655"/>
                  <a:pt x="882" y="1651"/>
                </a:cubicBezTo>
                <a:lnTo>
                  <a:pt x="1218" y="1487"/>
                </a:lnTo>
                <a:lnTo>
                  <a:pt x="1334" y="1579"/>
                </a:lnTo>
                <a:lnTo>
                  <a:pt x="1573" y="1772"/>
                </a:lnTo>
                <a:cubicBezTo>
                  <a:pt x="1579" y="1776"/>
                  <a:pt x="1585" y="1780"/>
                  <a:pt x="1593" y="1782"/>
                </a:cubicBezTo>
                <a:cubicBezTo>
                  <a:pt x="1602" y="1787"/>
                  <a:pt x="1612" y="1788"/>
                  <a:pt x="1621" y="1788"/>
                </a:cubicBezTo>
                <a:cubicBezTo>
                  <a:pt x="1679" y="1788"/>
                  <a:pt x="1729" y="1717"/>
                  <a:pt x="1683" y="1669"/>
                </a:cubicBezTo>
                <a:cubicBezTo>
                  <a:pt x="1681" y="1665"/>
                  <a:pt x="1679" y="1663"/>
                  <a:pt x="1675" y="1661"/>
                </a:cubicBezTo>
                <a:lnTo>
                  <a:pt x="1495" y="1517"/>
                </a:lnTo>
                <a:lnTo>
                  <a:pt x="1495" y="1517"/>
                </a:lnTo>
                <a:cubicBezTo>
                  <a:pt x="1531" y="1525"/>
                  <a:pt x="1565" y="1535"/>
                  <a:pt x="1599" y="1543"/>
                </a:cubicBezTo>
                <a:cubicBezTo>
                  <a:pt x="1639" y="1571"/>
                  <a:pt x="1677" y="1601"/>
                  <a:pt x="1713" y="1631"/>
                </a:cubicBezTo>
                <a:cubicBezTo>
                  <a:pt x="1798" y="1703"/>
                  <a:pt x="1876" y="1782"/>
                  <a:pt x="1948" y="1868"/>
                </a:cubicBezTo>
                <a:cubicBezTo>
                  <a:pt x="1952" y="1874"/>
                  <a:pt x="1958" y="1880"/>
                  <a:pt x="1962" y="1886"/>
                </a:cubicBezTo>
                <a:cubicBezTo>
                  <a:pt x="1979" y="1908"/>
                  <a:pt x="2002" y="1917"/>
                  <a:pt x="2024" y="1917"/>
                </a:cubicBezTo>
                <a:cubicBezTo>
                  <a:pt x="2080" y="1917"/>
                  <a:pt x="2134" y="1860"/>
                  <a:pt x="2091" y="1806"/>
                </a:cubicBezTo>
                <a:cubicBezTo>
                  <a:pt x="2073" y="1788"/>
                  <a:pt x="2057" y="1770"/>
                  <a:pt x="2041" y="1751"/>
                </a:cubicBezTo>
                <a:cubicBezTo>
                  <a:pt x="2012" y="1717"/>
                  <a:pt x="1984" y="1685"/>
                  <a:pt x="1952" y="1653"/>
                </a:cubicBezTo>
                <a:lnTo>
                  <a:pt x="1952" y="1653"/>
                </a:lnTo>
                <a:cubicBezTo>
                  <a:pt x="1968" y="1659"/>
                  <a:pt x="1982" y="1663"/>
                  <a:pt x="1998" y="1669"/>
                </a:cubicBezTo>
                <a:cubicBezTo>
                  <a:pt x="2006" y="1672"/>
                  <a:pt x="2015" y="1673"/>
                  <a:pt x="2022" y="1673"/>
                </a:cubicBezTo>
                <a:cubicBezTo>
                  <a:pt x="2094" y="1673"/>
                  <a:pt x="2112" y="1550"/>
                  <a:pt x="2031" y="1521"/>
                </a:cubicBezTo>
                <a:cubicBezTo>
                  <a:pt x="1970" y="1499"/>
                  <a:pt x="1910" y="1482"/>
                  <a:pt x="1848" y="1462"/>
                </a:cubicBezTo>
                <a:cubicBezTo>
                  <a:pt x="1735" y="1428"/>
                  <a:pt x="1619" y="1396"/>
                  <a:pt x="1503" y="1368"/>
                </a:cubicBezTo>
                <a:lnTo>
                  <a:pt x="1481" y="1362"/>
                </a:lnTo>
                <a:lnTo>
                  <a:pt x="1525" y="1340"/>
                </a:lnTo>
                <a:lnTo>
                  <a:pt x="1776" y="1216"/>
                </a:lnTo>
                <a:cubicBezTo>
                  <a:pt x="1853" y="1179"/>
                  <a:pt x="1803" y="1081"/>
                  <a:pt x="1733" y="1081"/>
                </a:cubicBezTo>
                <a:cubicBezTo>
                  <a:pt x="1732" y="1081"/>
                  <a:pt x="1731" y="1081"/>
                  <a:pt x="1731" y="1081"/>
                </a:cubicBezTo>
                <a:cubicBezTo>
                  <a:pt x="1719" y="1081"/>
                  <a:pt x="1707" y="1083"/>
                  <a:pt x="1697" y="1089"/>
                </a:cubicBezTo>
                <a:lnTo>
                  <a:pt x="1587" y="1143"/>
                </a:lnTo>
                <a:lnTo>
                  <a:pt x="1683" y="995"/>
                </a:lnTo>
                <a:cubicBezTo>
                  <a:pt x="1718" y="939"/>
                  <a:pt x="1667" y="889"/>
                  <a:pt x="1614" y="889"/>
                </a:cubicBezTo>
                <a:cubicBezTo>
                  <a:pt x="1590" y="889"/>
                  <a:pt x="1566" y="900"/>
                  <a:pt x="1549" y="926"/>
                </a:cubicBezTo>
                <a:cubicBezTo>
                  <a:pt x="1473" y="1041"/>
                  <a:pt x="1400" y="1155"/>
                  <a:pt x="1324" y="1270"/>
                </a:cubicBezTo>
                <a:lnTo>
                  <a:pt x="1053" y="1402"/>
                </a:lnTo>
                <a:lnTo>
                  <a:pt x="625" y="1611"/>
                </a:lnTo>
                <a:cubicBezTo>
                  <a:pt x="621" y="1615"/>
                  <a:pt x="617" y="1617"/>
                  <a:pt x="613" y="1619"/>
                </a:cubicBezTo>
                <a:lnTo>
                  <a:pt x="583" y="1615"/>
                </a:lnTo>
                <a:lnTo>
                  <a:pt x="591" y="1609"/>
                </a:lnTo>
                <a:lnTo>
                  <a:pt x="722" y="1501"/>
                </a:lnTo>
                <a:cubicBezTo>
                  <a:pt x="730" y="1493"/>
                  <a:pt x="738" y="1484"/>
                  <a:pt x="744" y="1474"/>
                </a:cubicBezTo>
                <a:cubicBezTo>
                  <a:pt x="860" y="1380"/>
                  <a:pt x="985" y="1296"/>
                  <a:pt x="1119" y="1228"/>
                </a:cubicBezTo>
                <a:cubicBezTo>
                  <a:pt x="1192" y="1189"/>
                  <a:pt x="1144" y="1090"/>
                  <a:pt x="1075" y="1090"/>
                </a:cubicBezTo>
                <a:cubicBezTo>
                  <a:pt x="1063" y="1090"/>
                  <a:pt x="1051" y="1093"/>
                  <a:pt x="1039" y="1099"/>
                </a:cubicBezTo>
                <a:cubicBezTo>
                  <a:pt x="921" y="1161"/>
                  <a:pt x="812" y="1230"/>
                  <a:pt x="706" y="1310"/>
                </a:cubicBezTo>
                <a:cubicBezTo>
                  <a:pt x="644" y="1356"/>
                  <a:pt x="587" y="1406"/>
                  <a:pt x="529" y="1460"/>
                </a:cubicBezTo>
                <a:cubicBezTo>
                  <a:pt x="569" y="1354"/>
                  <a:pt x="609" y="1248"/>
                  <a:pt x="646" y="1143"/>
                </a:cubicBezTo>
                <a:lnTo>
                  <a:pt x="900" y="1067"/>
                </a:lnTo>
                <a:lnTo>
                  <a:pt x="999" y="1037"/>
                </a:lnTo>
                <a:cubicBezTo>
                  <a:pt x="1063" y="1019"/>
                  <a:pt x="1063" y="943"/>
                  <a:pt x="1025" y="910"/>
                </a:cubicBezTo>
                <a:cubicBezTo>
                  <a:pt x="1012" y="897"/>
                  <a:pt x="995" y="890"/>
                  <a:pt x="977" y="890"/>
                </a:cubicBezTo>
                <a:cubicBezTo>
                  <a:pt x="970" y="890"/>
                  <a:pt x="962" y="891"/>
                  <a:pt x="955" y="894"/>
                </a:cubicBezTo>
                <a:lnTo>
                  <a:pt x="884" y="916"/>
                </a:lnTo>
                <a:cubicBezTo>
                  <a:pt x="929" y="872"/>
                  <a:pt x="975" y="828"/>
                  <a:pt x="1021" y="784"/>
                </a:cubicBezTo>
                <a:cubicBezTo>
                  <a:pt x="1027" y="785"/>
                  <a:pt x="1033" y="786"/>
                  <a:pt x="1039" y="786"/>
                </a:cubicBezTo>
                <a:cubicBezTo>
                  <a:pt x="1045" y="786"/>
                  <a:pt x="1050" y="785"/>
                  <a:pt x="1055" y="784"/>
                </a:cubicBezTo>
                <a:lnTo>
                  <a:pt x="1117" y="796"/>
                </a:lnTo>
                <a:lnTo>
                  <a:pt x="1485" y="860"/>
                </a:lnTo>
                <a:lnTo>
                  <a:pt x="1834" y="924"/>
                </a:lnTo>
                <a:lnTo>
                  <a:pt x="1856" y="924"/>
                </a:lnTo>
                <a:cubicBezTo>
                  <a:pt x="1898" y="916"/>
                  <a:pt x="1928" y="880"/>
                  <a:pt x="1924" y="838"/>
                </a:cubicBezTo>
                <a:cubicBezTo>
                  <a:pt x="1924" y="806"/>
                  <a:pt x="1900" y="778"/>
                  <a:pt x="1868" y="774"/>
                </a:cubicBezTo>
                <a:lnTo>
                  <a:pt x="1591" y="724"/>
                </a:lnTo>
                <a:lnTo>
                  <a:pt x="1224" y="658"/>
                </a:lnTo>
                <a:cubicBezTo>
                  <a:pt x="1322" y="627"/>
                  <a:pt x="1422" y="603"/>
                  <a:pt x="1523" y="589"/>
                </a:cubicBezTo>
                <a:cubicBezTo>
                  <a:pt x="1617" y="575"/>
                  <a:pt x="1617" y="437"/>
                  <a:pt x="1530" y="437"/>
                </a:cubicBezTo>
                <a:cubicBezTo>
                  <a:pt x="1527" y="437"/>
                  <a:pt x="1523" y="437"/>
                  <a:pt x="1519" y="437"/>
                </a:cubicBezTo>
                <a:cubicBezTo>
                  <a:pt x="1473" y="443"/>
                  <a:pt x="1426" y="451"/>
                  <a:pt x="1380" y="461"/>
                </a:cubicBezTo>
                <a:lnTo>
                  <a:pt x="1376" y="461"/>
                </a:lnTo>
                <a:lnTo>
                  <a:pt x="1386" y="453"/>
                </a:lnTo>
                <a:cubicBezTo>
                  <a:pt x="1430" y="415"/>
                  <a:pt x="1473" y="377"/>
                  <a:pt x="1515" y="340"/>
                </a:cubicBezTo>
                <a:cubicBezTo>
                  <a:pt x="1539" y="324"/>
                  <a:pt x="1547" y="294"/>
                  <a:pt x="1533" y="268"/>
                </a:cubicBezTo>
                <a:cubicBezTo>
                  <a:pt x="1519" y="237"/>
                  <a:pt x="1489" y="219"/>
                  <a:pt x="1458" y="219"/>
                </a:cubicBezTo>
                <a:cubicBezTo>
                  <a:pt x="1440" y="219"/>
                  <a:pt x="1421" y="225"/>
                  <a:pt x="1406" y="238"/>
                </a:cubicBezTo>
                <a:cubicBezTo>
                  <a:pt x="1360" y="278"/>
                  <a:pt x="1316" y="316"/>
                  <a:pt x="1272" y="354"/>
                </a:cubicBezTo>
                <a:cubicBezTo>
                  <a:pt x="1306" y="272"/>
                  <a:pt x="1346" y="190"/>
                  <a:pt x="1386" y="110"/>
                </a:cubicBezTo>
                <a:cubicBezTo>
                  <a:pt x="1412" y="63"/>
                  <a:pt x="1378" y="5"/>
                  <a:pt x="1324" y="1"/>
                </a:cubicBezTo>
                <a:cubicBezTo>
                  <a:pt x="1321" y="0"/>
                  <a:pt x="1318" y="0"/>
                  <a:pt x="1315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9"/>
          <p:cNvSpPr/>
          <p:nvPr/>
        </p:nvSpPr>
        <p:spPr>
          <a:xfrm flipH="1">
            <a:off x="-326556" y="2960197"/>
            <a:ext cx="2669475" cy="2507025"/>
          </a:xfrm>
          <a:custGeom>
            <a:avLst/>
            <a:gdLst/>
            <a:ahLst/>
            <a:cxnLst/>
            <a:rect l="l" t="t" r="r" b="b"/>
            <a:pathLst>
              <a:path w="106779" h="100281" extrusionOk="0">
                <a:moveTo>
                  <a:pt x="280" y="89641"/>
                </a:moveTo>
                <a:cubicBezTo>
                  <a:pt x="-1956" y="85363"/>
                  <a:pt x="22837" y="78266"/>
                  <a:pt x="34698" y="74474"/>
                </a:cubicBezTo>
                <a:cubicBezTo>
                  <a:pt x="46560" y="70682"/>
                  <a:pt x="63866" y="71850"/>
                  <a:pt x="71449" y="66891"/>
                </a:cubicBezTo>
                <a:cubicBezTo>
                  <a:pt x="79033" y="61933"/>
                  <a:pt x="79032" y="52501"/>
                  <a:pt x="80199" y="44723"/>
                </a:cubicBezTo>
                <a:cubicBezTo>
                  <a:pt x="81366" y="36945"/>
                  <a:pt x="75532" y="27126"/>
                  <a:pt x="78449" y="20223"/>
                </a:cubicBezTo>
                <a:cubicBezTo>
                  <a:pt x="81366" y="13320"/>
                  <a:pt x="93519" y="-7875"/>
                  <a:pt x="97700" y="3306"/>
                </a:cubicBezTo>
                <a:cubicBezTo>
                  <a:pt x="101881" y="14487"/>
                  <a:pt x="111797" y="71169"/>
                  <a:pt x="103533" y="87308"/>
                </a:cubicBezTo>
                <a:cubicBezTo>
                  <a:pt x="95269" y="103447"/>
                  <a:pt x="65324" y="99752"/>
                  <a:pt x="48115" y="100141"/>
                </a:cubicBezTo>
                <a:cubicBezTo>
                  <a:pt x="30906" y="100530"/>
                  <a:pt x="2516" y="93919"/>
                  <a:pt x="280" y="8964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9" name="Google Shape;719;p19"/>
          <p:cNvSpPr/>
          <p:nvPr/>
        </p:nvSpPr>
        <p:spPr>
          <a:xfrm>
            <a:off x="8046160" y="4683211"/>
            <a:ext cx="52624" cy="44334"/>
          </a:xfrm>
          <a:custGeom>
            <a:avLst/>
            <a:gdLst/>
            <a:ahLst/>
            <a:cxnLst/>
            <a:rect l="l" t="t" r="r" b="b"/>
            <a:pathLst>
              <a:path w="292" h="246" extrusionOk="0">
                <a:moveTo>
                  <a:pt x="135" y="0"/>
                </a:moveTo>
                <a:cubicBezTo>
                  <a:pt x="80" y="0"/>
                  <a:pt x="27" y="35"/>
                  <a:pt x="14" y="97"/>
                </a:cubicBezTo>
                <a:cubicBezTo>
                  <a:pt x="0" y="165"/>
                  <a:pt x="42" y="229"/>
                  <a:pt x="108" y="242"/>
                </a:cubicBezTo>
                <a:cubicBezTo>
                  <a:pt x="117" y="245"/>
                  <a:pt x="127" y="246"/>
                  <a:pt x="136" y="246"/>
                </a:cubicBezTo>
                <a:cubicBezTo>
                  <a:pt x="229" y="246"/>
                  <a:pt x="292" y="141"/>
                  <a:pt x="237" y="57"/>
                </a:cubicBezTo>
                <a:cubicBezTo>
                  <a:pt x="212" y="18"/>
                  <a:pt x="173" y="0"/>
                  <a:pt x="1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85725" dist="28575" dir="2580000" algn="bl" rotWithShape="0">
              <a:schemeClr val="l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" name="Google Shape;720;p19"/>
          <p:cNvGrpSpPr/>
          <p:nvPr/>
        </p:nvGrpSpPr>
        <p:grpSpPr>
          <a:xfrm>
            <a:off x="417566" y="179303"/>
            <a:ext cx="7908434" cy="4296705"/>
            <a:chOff x="601615" y="-26706"/>
            <a:chExt cx="8351039" cy="4537176"/>
          </a:xfrm>
        </p:grpSpPr>
        <p:sp>
          <p:nvSpPr>
            <p:cNvPr id="721" name="Google Shape;721;p19"/>
            <p:cNvSpPr/>
            <p:nvPr/>
          </p:nvSpPr>
          <p:spPr>
            <a:xfrm>
              <a:off x="1479187" y="170954"/>
              <a:ext cx="101244" cy="85638"/>
            </a:xfrm>
            <a:custGeom>
              <a:avLst/>
              <a:gdLst/>
              <a:ahLst/>
              <a:cxnLst/>
              <a:rect l="l" t="t" r="r" b="b"/>
              <a:pathLst>
                <a:path w="532" h="450" extrusionOk="0">
                  <a:moveTo>
                    <a:pt x="246" y="1"/>
                  </a:moveTo>
                  <a:cubicBezTo>
                    <a:pt x="147" y="1"/>
                    <a:pt x="49" y="65"/>
                    <a:pt x="24" y="179"/>
                  </a:cubicBezTo>
                  <a:cubicBezTo>
                    <a:pt x="1" y="300"/>
                    <a:pt x="76" y="418"/>
                    <a:pt x="198" y="444"/>
                  </a:cubicBezTo>
                  <a:cubicBezTo>
                    <a:pt x="215" y="447"/>
                    <a:pt x="231" y="449"/>
                    <a:pt x="247" y="449"/>
                  </a:cubicBezTo>
                  <a:cubicBezTo>
                    <a:pt x="417" y="449"/>
                    <a:pt x="531" y="256"/>
                    <a:pt x="433" y="103"/>
                  </a:cubicBezTo>
                  <a:cubicBezTo>
                    <a:pt x="387" y="33"/>
                    <a:pt x="316" y="1"/>
                    <a:pt x="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601615" y="893571"/>
              <a:ext cx="46245" cy="39203"/>
            </a:xfrm>
            <a:custGeom>
              <a:avLst/>
              <a:gdLst/>
              <a:ahLst/>
              <a:cxnLst/>
              <a:rect l="l" t="t" r="r" b="b"/>
              <a:pathLst>
                <a:path w="243" h="206" extrusionOk="0">
                  <a:moveTo>
                    <a:pt x="113" y="1"/>
                  </a:moveTo>
                  <a:cubicBezTo>
                    <a:pt x="68" y="1"/>
                    <a:pt x="23" y="31"/>
                    <a:pt x="12" y="83"/>
                  </a:cubicBezTo>
                  <a:cubicBezTo>
                    <a:pt x="0" y="137"/>
                    <a:pt x="36" y="191"/>
                    <a:pt x="90" y="203"/>
                  </a:cubicBezTo>
                  <a:cubicBezTo>
                    <a:pt x="98" y="205"/>
                    <a:pt x="105" y="205"/>
                    <a:pt x="113" y="205"/>
                  </a:cubicBezTo>
                  <a:cubicBezTo>
                    <a:pt x="191" y="205"/>
                    <a:pt x="243" y="117"/>
                    <a:pt x="198" y="47"/>
                  </a:cubicBezTo>
                  <a:cubicBezTo>
                    <a:pt x="177" y="15"/>
                    <a:pt x="145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621670" y="3416083"/>
              <a:ext cx="46054" cy="39013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112" y="1"/>
                  </a:moveTo>
                  <a:cubicBezTo>
                    <a:pt x="68" y="1"/>
                    <a:pt x="23" y="30"/>
                    <a:pt x="12" y="82"/>
                  </a:cubicBezTo>
                  <a:cubicBezTo>
                    <a:pt x="0" y="136"/>
                    <a:pt x="34" y="190"/>
                    <a:pt x="90" y="202"/>
                  </a:cubicBezTo>
                  <a:cubicBezTo>
                    <a:pt x="98" y="204"/>
                    <a:pt x="105" y="205"/>
                    <a:pt x="113" y="205"/>
                  </a:cubicBezTo>
                  <a:cubicBezTo>
                    <a:pt x="189" y="205"/>
                    <a:pt x="241" y="116"/>
                    <a:pt x="196" y="47"/>
                  </a:cubicBezTo>
                  <a:cubicBezTo>
                    <a:pt x="176" y="15"/>
                    <a:pt x="144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5980391" y="539510"/>
              <a:ext cx="41677" cy="35207"/>
            </a:xfrm>
            <a:custGeom>
              <a:avLst/>
              <a:gdLst/>
              <a:ahLst/>
              <a:cxnLst/>
              <a:rect l="l" t="t" r="r" b="b"/>
              <a:pathLst>
                <a:path w="219" h="185" extrusionOk="0">
                  <a:moveTo>
                    <a:pt x="100" y="1"/>
                  </a:moveTo>
                  <a:cubicBezTo>
                    <a:pt x="57" y="1"/>
                    <a:pt x="14" y="31"/>
                    <a:pt x="6" y="82"/>
                  </a:cubicBezTo>
                  <a:cubicBezTo>
                    <a:pt x="0" y="132"/>
                    <a:pt x="36" y="177"/>
                    <a:pt x="86" y="183"/>
                  </a:cubicBezTo>
                  <a:cubicBezTo>
                    <a:pt x="91" y="184"/>
                    <a:pt x="95" y="184"/>
                    <a:pt x="100" y="184"/>
                  </a:cubicBezTo>
                  <a:cubicBezTo>
                    <a:pt x="174" y="184"/>
                    <a:pt x="218" y="98"/>
                    <a:pt x="172" y="36"/>
                  </a:cubicBezTo>
                  <a:cubicBezTo>
                    <a:pt x="153" y="12"/>
                    <a:pt x="126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 flipH="1">
              <a:off x="7742410" y="-26706"/>
              <a:ext cx="101244" cy="85638"/>
            </a:xfrm>
            <a:custGeom>
              <a:avLst/>
              <a:gdLst/>
              <a:ahLst/>
              <a:cxnLst/>
              <a:rect l="l" t="t" r="r" b="b"/>
              <a:pathLst>
                <a:path w="532" h="450" extrusionOk="0">
                  <a:moveTo>
                    <a:pt x="246" y="1"/>
                  </a:moveTo>
                  <a:cubicBezTo>
                    <a:pt x="147" y="1"/>
                    <a:pt x="49" y="65"/>
                    <a:pt x="24" y="179"/>
                  </a:cubicBezTo>
                  <a:cubicBezTo>
                    <a:pt x="1" y="300"/>
                    <a:pt x="76" y="418"/>
                    <a:pt x="198" y="444"/>
                  </a:cubicBezTo>
                  <a:cubicBezTo>
                    <a:pt x="215" y="447"/>
                    <a:pt x="231" y="449"/>
                    <a:pt x="247" y="449"/>
                  </a:cubicBezTo>
                  <a:cubicBezTo>
                    <a:pt x="417" y="449"/>
                    <a:pt x="531" y="256"/>
                    <a:pt x="433" y="103"/>
                  </a:cubicBezTo>
                  <a:cubicBezTo>
                    <a:pt x="387" y="33"/>
                    <a:pt x="316" y="1"/>
                    <a:pt x="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 rot="-3511181" flipH="1">
              <a:off x="8885963" y="1035111"/>
              <a:ext cx="59595" cy="50030"/>
            </a:xfrm>
            <a:custGeom>
              <a:avLst/>
              <a:gdLst/>
              <a:ahLst/>
              <a:cxnLst/>
              <a:rect l="l" t="t" r="r" b="b"/>
              <a:pathLst>
                <a:path w="243" h="204" extrusionOk="0">
                  <a:moveTo>
                    <a:pt x="112" y="0"/>
                  </a:moveTo>
                  <a:cubicBezTo>
                    <a:pt x="67" y="0"/>
                    <a:pt x="23" y="29"/>
                    <a:pt x="12" y="82"/>
                  </a:cubicBezTo>
                  <a:cubicBezTo>
                    <a:pt x="0" y="135"/>
                    <a:pt x="36" y="191"/>
                    <a:pt x="90" y="201"/>
                  </a:cubicBezTo>
                  <a:cubicBezTo>
                    <a:pt x="98" y="203"/>
                    <a:pt x="106" y="204"/>
                    <a:pt x="113" y="204"/>
                  </a:cubicBezTo>
                  <a:cubicBezTo>
                    <a:pt x="191" y="204"/>
                    <a:pt x="243" y="117"/>
                    <a:pt x="198" y="48"/>
                  </a:cubicBezTo>
                  <a:cubicBezTo>
                    <a:pt x="177" y="15"/>
                    <a:pt x="144" y="0"/>
                    <a:pt x="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2314183" y="4463464"/>
              <a:ext cx="55760" cy="47006"/>
            </a:xfrm>
            <a:custGeom>
              <a:avLst/>
              <a:gdLst/>
              <a:ahLst/>
              <a:cxnLst/>
              <a:rect l="l" t="t" r="r" b="b"/>
              <a:pathLst>
                <a:path w="293" h="247" extrusionOk="0">
                  <a:moveTo>
                    <a:pt x="135" y="0"/>
                  </a:moveTo>
                  <a:cubicBezTo>
                    <a:pt x="81" y="0"/>
                    <a:pt x="28" y="35"/>
                    <a:pt x="15" y="98"/>
                  </a:cubicBezTo>
                  <a:cubicBezTo>
                    <a:pt x="1" y="164"/>
                    <a:pt x="43" y="227"/>
                    <a:pt x="110" y="243"/>
                  </a:cubicBezTo>
                  <a:cubicBezTo>
                    <a:pt x="119" y="245"/>
                    <a:pt x="128" y="246"/>
                    <a:pt x="136" y="246"/>
                  </a:cubicBezTo>
                  <a:cubicBezTo>
                    <a:pt x="229" y="246"/>
                    <a:pt x="293" y="140"/>
                    <a:pt x="238" y="56"/>
                  </a:cubicBezTo>
                  <a:cubicBezTo>
                    <a:pt x="213" y="18"/>
                    <a:pt x="174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19"/>
          <p:cNvSpPr/>
          <p:nvPr/>
        </p:nvSpPr>
        <p:spPr>
          <a:xfrm flipH="1">
            <a:off x="-433537" y="2777365"/>
            <a:ext cx="3934650" cy="2872650"/>
          </a:xfrm>
          <a:custGeom>
            <a:avLst/>
            <a:gdLst/>
            <a:ahLst/>
            <a:cxnLst/>
            <a:rect l="l" t="t" r="r" b="b"/>
            <a:pathLst>
              <a:path w="157386" h="114906" extrusionOk="0">
                <a:moveTo>
                  <a:pt x="140" y="98450"/>
                </a:moveTo>
                <a:cubicBezTo>
                  <a:pt x="238" y="93280"/>
                  <a:pt x="14871" y="85377"/>
                  <a:pt x="23553" y="81475"/>
                </a:cubicBezTo>
                <a:cubicBezTo>
                  <a:pt x="32235" y="77573"/>
                  <a:pt x="42185" y="73671"/>
                  <a:pt x="52233" y="75037"/>
                </a:cubicBezTo>
                <a:cubicBezTo>
                  <a:pt x="62281" y="76403"/>
                  <a:pt x="73305" y="90451"/>
                  <a:pt x="83841" y="89670"/>
                </a:cubicBezTo>
                <a:cubicBezTo>
                  <a:pt x="94377" y="88890"/>
                  <a:pt x="109790" y="78549"/>
                  <a:pt x="115448" y="70354"/>
                </a:cubicBezTo>
                <a:cubicBezTo>
                  <a:pt x="121106" y="62160"/>
                  <a:pt x="114570" y="49575"/>
                  <a:pt x="117789" y="40503"/>
                </a:cubicBezTo>
                <a:cubicBezTo>
                  <a:pt x="121008" y="31431"/>
                  <a:pt x="129593" y="21773"/>
                  <a:pt x="134763" y="15920"/>
                </a:cubicBezTo>
                <a:cubicBezTo>
                  <a:pt x="139933" y="10067"/>
                  <a:pt x="146762" y="-9151"/>
                  <a:pt x="148811" y="5384"/>
                </a:cubicBezTo>
                <a:cubicBezTo>
                  <a:pt x="150860" y="19919"/>
                  <a:pt x="168029" y="85280"/>
                  <a:pt x="147055" y="103132"/>
                </a:cubicBezTo>
                <a:cubicBezTo>
                  <a:pt x="126081" y="120984"/>
                  <a:pt x="47453" y="113277"/>
                  <a:pt x="22967" y="112497"/>
                </a:cubicBezTo>
                <a:cubicBezTo>
                  <a:pt x="-1519" y="111717"/>
                  <a:pt x="42" y="103620"/>
                  <a:pt x="140" y="984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</p:sp>
      <p:grpSp>
        <p:nvGrpSpPr>
          <p:cNvPr id="729" name="Google Shape;729;p19"/>
          <p:cNvGrpSpPr/>
          <p:nvPr/>
        </p:nvGrpSpPr>
        <p:grpSpPr>
          <a:xfrm rot="-938215" flipH="1">
            <a:off x="8148278" y="3832365"/>
            <a:ext cx="1265428" cy="1509386"/>
            <a:chOff x="14684536" y="2303902"/>
            <a:chExt cx="745865" cy="889657"/>
          </a:xfrm>
        </p:grpSpPr>
        <p:sp>
          <p:nvSpPr>
            <p:cNvPr id="730" name="Google Shape;730;p19"/>
            <p:cNvSpPr/>
            <p:nvPr/>
          </p:nvSpPr>
          <p:spPr>
            <a:xfrm>
              <a:off x="14765431" y="2303902"/>
              <a:ext cx="273755" cy="808573"/>
            </a:xfrm>
            <a:custGeom>
              <a:avLst/>
              <a:gdLst/>
              <a:ahLst/>
              <a:cxnLst/>
              <a:rect l="l" t="t" r="r" b="b"/>
              <a:pathLst>
                <a:path w="1445" h="4268" extrusionOk="0">
                  <a:moveTo>
                    <a:pt x="1280" y="0"/>
                  </a:moveTo>
                  <a:cubicBezTo>
                    <a:pt x="1261" y="0"/>
                    <a:pt x="1242" y="8"/>
                    <a:pt x="1226" y="27"/>
                  </a:cubicBezTo>
                  <a:cubicBezTo>
                    <a:pt x="981" y="312"/>
                    <a:pt x="1200" y="647"/>
                    <a:pt x="1186" y="968"/>
                  </a:cubicBezTo>
                  <a:cubicBezTo>
                    <a:pt x="1178" y="1121"/>
                    <a:pt x="1092" y="1267"/>
                    <a:pt x="1048" y="1414"/>
                  </a:cubicBezTo>
                  <a:cubicBezTo>
                    <a:pt x="1052" y="1364"/>
                    <a:pt x="1042" y="1317"/>
                    <a:pt x="1024" y="1271"/>
                  </a:cubicBezTo>
                  <a:cubicBezTo>
                    <a:pt x="963" y="1135"/>
                    <a:pt x="763" y="972"/>
                    <a:pt x="861" y="814"/>
                  </a:cubicBezTo>
                  <a:cubicBezTo>
                    <a:pt x="880" y="782"/>
                    <a:pt x="853" y="754"/>
                    <a:pt x="825" y="754"/>
                  </a:cubicBezTo>
                  <a:cubicBezTo>
                    <a:pt x="812" y="754"/>
                    <a:pt x="800" y="759"/>
                    <a:pt x="791" y="772"/>
                  </a:cubicBezTo>
                  <a:cubicBezTo>
                    <a:pt x="719" y="888"/>
                    <a:pt x="761" y="1010"/>
                    <a:pt x="829" y="1115"/>
                  </a:cubicBezTo>
                  <a:cubicBezTo>
                    <a:pt x="877" y="1187"/>
                    <a:pt x="931" y="1251"/>
                    <a:pt x="959" y="1332"/>
                  </a:cubicBezTo>
                  <a:cubicBezTo>
                    <a:pt x="985" y="1408"/>
                    <a:pt x="959" y="1492"/>
                    <a:pt x="935" y="1564"/>
                  </a:cubicBezTo>
                  <a:cubicBezTo>
                    <a:pt x="919" y="1611"/>
                    <a:pt x="899" y="1659"/>
                    <a:pt x="879" y="1705"/>
                  </a:cubicBezTo>
                  <a:cubicBezTo>
                    <a:pt x="847" y="1779"/>
                    <a:pt x="825" y="1859"/>
                    <a:pt x="813" y="1938"/>
                  </a:cubicBezTo>
                  <a:cubicBezTo>
                    <a:pt x="801" y="2070"/>
                    <a:pt x="889" y="2175"/>
                    <a:pt x="963" y="2273"/>
                  </a:cubicBezTo>
                  <a:cubicBezTo>
                    <a:pt x="1022" y="2353"/>
                    <a:pt x="1054" y="2431"/>
                    <a:pt x="1026" y="2530"/>
                  </a:cubicBezTo>
                  <a:cubicBezTo>
                    <a:pt x="1012" y="2580"/>
                    <a:pt x="989" y="2628"/>
                    <a:pt x="959" y="2672"/>
                  </a:cubicBezTo>
                  <a:cubicBezTo>
                    <a:pt x="859" y="2560"/>
                    <a:pt x="735" y="2476"/>
                    <a:pt x="632" y="2371"/>
                  </a:cubicBezTo>
                  <a:cubicBezTo>
                    <a:pt x="578" y="2313"/>
                    <a:pt x="536" y="2241"/>
                    <a:pt x="514" y="2165"/>
                  </a:cubicBezTo>
                  <a:cubicBezTo>
                    <a:pt x="486" y="2072"/>
                    <a:pt x="484" y="1970"/>
                    <a:pt x="506" y="1875"/>
                  </a:cubicBezTo>
                  <a:cubicBezTo>
                    <a:pt x="542" y="1709"/>
                    <a:pt x="680" y="1586"/>
                    <a:pt x="751" y="1434"/>
                  </a:cubicBezTo>
                  <a:cubicBezTo>
                    <a:pt x="821" y="1289"/>
                    <a:pt x="799" y="1141"/>
                    <a:pt x="721" y="1004"/>
                  </a:cubicBezTo>
                  <a:cubicBezTo>
                    <a:pt x="638" y="852"/>
                    <a:pt x="439" y="705"/>
                    <a:pt x="492" y="509"/>
                  </a:cubicBezTo>
                  <a:cubicBezTo>
                    <a:pt x="509" y="448"/>
                    <a:pt x="459" y="408"/>
                    <a:pt x="410" y="408"/>
                  </a:cubicBezTo>
                  <a:cubicBezTo>
                    <a:pt x="377" y="408"/>
                    <a:pt x="346" y="425"/>
                    <a:pt x="335" y="466"/>
                  </a:cubicBezTo>
                  <a:cubicBezTo>
                    <a:pt x="289" y="631"/>
                    <a:pt x="359" y="780"/>
                    <a:pt x="456" y="914"/>
                  </a:cubicBezTo>
                  <a:cubicBezTo>
                    <a:pt x="516" y="994"/>
                    <a:pt x="582" y="1067"/>
                    <a:pt x="618" y="1161"/>
                  </a:cubicBezTo>
                  <a:cubicBezTo>
                    <a:pt x="656" y="1261"/>
                    <a:pt x="616" y="1352"/>
                    <a:pt x="564" y="1438"/>
                  </a:cubicBezTo>
                  <a:cubicBezTo>
                    <a:pt x="498" y="1550"/>
                    <a:pt x="423" y="1645"/>
                    <a:pt x="375" y="1759"/>
                  </a:cubicBezTo>
                  <a:cubicBezTo>
                    <a:pt x="281" y="1623"/>
                    <a:pt x="46" y="1494"/>
                    <a:pt x="132" y="1319"/>
                  </a:cubicBezTo>
                  <a:cubicBezTo>
                    <a:pt x="148" y="1287"/>
                    <a:pt x="119" y="1257"/>
                    <a:pt x="93" y="1257"/>
                  </a:cubicBezTo>
                  <a:cubicBezTo>
                    <a:pt x="81" y="1257"/>
                    <a:pt x="69" y="1264"/>
                    <a:pt x="62" y="1279"/>
                  </a:cubicBezTo>
                  <a:cubicBezTo>
                    <a:pt x="0" y="1404"/>
                    <a:pt x="56" y="1520"/>
                    <a:pt x="140" y="1621"/>
                  </a:cubicBezTo>
                  <a:cubicBezTo>
                    <a:pt x="203" y="1697"/>
                    <a:pt x="281" y="1755"/>
                    <a:pt x="329" y="1843"/>
                  </a:cubicBezTo>
                  <a:cubicBezTo>
                    <a:pt x="335" y="1851"/>
                    <a:pt x="339" y="1861"/>
                    <a:pt x="341" y="1869"/>
                  </a:cubicBezTo>
                  <a:cubicBezTo>
                    <a:pt x="339" y="1879"/>
                    <a:pt x="337" y="1886"/>
                    <a:pt x="335" y="1896"/>
                  </a:cubicBezTo>
                  <a:cubicBezTo>
                    <a:pt x="327" y="1952"/>
                    <a:pt x="325" y="2008"/>
                    <a:pt x="331" y="2064"/>
                  </a:cubicBezTo>
                  <a:cubicBezTo>
                    <a:pt x="325" y="2076"/>
                    <a:pt x="321" y="2088"/>
                    <a:pt x="315" y="2100"/>
                  </a:cubicBezTo>
                  <a:cubicBezTo>
                    <a:pt x="229" y="2299"/>
                    <a:pt x="56" y="2478"/>
                    <a:pt x="94" y="2696"/>
                  </a:cubicBezTo>
                  <a:cubicBezTo>
                    <a:pt x="100" y="2727"/>
                    <a:pt x="110" y="2759"/>
                    <a:pt x="122" y="2789"/>
                  </a:cubicBezTo>
                  <a:cubicBezTo>
                    <a:pt x="219" y="3012"/>
                    <a:pt x="496" y="3126"/>
                    <a:pt x="660" y="3291"/>
                  </a:cubicBezTo>
                  <a:cubicBezTo>
                    <a:pt x="783" y="3417"/>
                    <a:pt x="791" y="3562"/>
                    <a:pt x="763" y="3730"/>
                  </a:cubicBezTo>
                  <a:cubicBezTo>
                    <a:pt x="739" y="3879"/>
                    <a:pt x="714" y="4023"/>
                    <a:pt x="797" y="4158"/>
                  </a:cubicBezTo>
                  <a:cubicBezTo>
                    <a:pt x="804" y="4171"/>
                    <a:pt x="816" y="4177"/>
                    <a:pt x="830" y="4177"/>
                  </a:cubicBezTo>
                  <a:cubicBezTo>
                    <a:pt x="834" y="4177"/>
                    <a:pt x="837" y="4177"/>
                    <a:pt x="841" y="4176"/>
                  </a:cubicBezTo>
                  <a:cubicBezTo>
                    <a:pt x="861" y="4172"/>
                    <a:pt x="875" y="4154"/>
                    <a:pt x="873" y="4134"/>
                  </a:cubicBezTo>
                  <a:cubicBezTo>
                    <a:pt x="873" y="4128"/>
                    <a:pt x="871" y="4122"/>
                    <a:pt x="867" y="4116"/>
                  </a:cubicBezTo>
                  <a:cubicBezTo>
                    <a:pt x="779" y="3971"/>
                    <a:pt x="839" y="3802"/>
                    <a:pt x="859" y="3644"/>
                  </a:cubicBezTo>
                  <a:cubicBezTo>
                    <a:pt x="877" y="3521"/>
                    <a:pt x="845" y="3395"/>
                    <a:pt x="769" y="3295"/>
                  </a:cubicBezTo>
                  <a:cubicBezTo>
                    <a:pt x="630" y="3106"/>
                    <a:pt x="399" y="3010"/>
                    <a:pt x="247" y="2831"/>
                  </a:cubicBezTo>
                  <a:cubicBezTo>
                    <a:pt x="187" y="2769"/>
                    <a:pt x="162" y="2684"/>
                    <a:pt x="171" y="2598"/>
                  </a:cubicBezTo>
                  <a:cubicBezTo>
                    <a:pt x="189" y="2464"/>
                    <a:pt x="287" y="2331"/>
                    <a:pt x="357" y="2201"/>
                  </a:cubicBezTo>
                  <a:cubicBezTo>
                    <a:pt x="367" y="2239"/>
                    <a:pt x="381" y="2277"/>
                    <a:pt x="399" y="2313"/>
                  </a:cubicBezTo>
                  <a:cubicBezTo>
                    <a:pt x="407" y="2333"/>
                    <a:pt x="417" y="2351"/>
                    <a:pt x="427" y="2369"/>
                  </a:cubicBezTo>
                  <a:cubicBezTo>
                    <a:pt x="502" y="2502"/>
                    <a:pt x="636" y="2594"/>
                    <a:pt x="751" y="2694"/>
                  </a:cubicBezTo>
                  <a:cubicBezTo>
                    <a:pt x="795" y="2731"/>
                    <a:pt x="833" y="2775"/>
                    <a:pt x="865" y="2825"/>
                  </a:cubicBezTo>
                  <a:cubicBezTo>
                    <a:pt x="799" y="2941"/>
                    <a:pt x="771" y="3074"/>
                    <a:pt x="783" y="3208"/>
                  </a:cubicBezTo>
                  <a:cubicBezTo>
                    <a:pt x="795" y="3297"/>
                    <a:pt x="829" y="3381"/>
                    <a:pt x="879" y="3455"/>
                  </a:cubicBezTo>
                  <a:cubicBezTo>
                    <a:pt x="865" y="3550"/>
                    <a:pt x="865" y="3646"/>
                    <a:pt x="883" y="3742"/>
                  </a:cubicBezTo>
                  <a:cubicBezTo>
                    <a:pt x="903" y="3831"/>
                    <a:pt x="937" y="3917"/>
                    <a:pt x="983" y="3997"/>
                  </a:cubicBezTo>
                  <a:cubicBezTo>
                    <a:pt x="1030" y="4079"/>
                    <a:pt x="1082" y="4156"/>
                    <a:pt x="1138" y="4232"/>
                  </a:cubicBezTo>
                  <a:cubicBezTo>
                    <a:pt x="1156" y="4257"/>
                    <a:pt x="1181" y="4267"/>
                    <a:pt x="1206" y="4267"/>
                  </a:cubicBezTo>
                  <a:cubicBezTo>
                    <a:pt x="1266" y="4267"/>
                    <a:pt x="1323" y="4209"/>
                    <a:pt x="1279" y="4148"/>
                  </a:cubicBezTo>
                  <a:cubicBezTo>
                    <a:pt x="1210" y="4057"/>
                    <a:pt x="1148" y="3957"/>
                    <a:pt x="1096" y="3853"/>
                  </a:cubicBezTo>
                  <a:cubicBezTo>
                    <a:pt x="1068" y="3794"/>
                    <a:pt x="1046" y="3728"/>
                    <a:pt x="1032" y="3662"/>
                  </a:cubicBezTo>
                  <a:cubicBezTo>
                    <a:pt x="1032" y="3658"/>
                    <a:pt x="1032" y="3654"/>
                    <a:pt x="1032" y="3650"/>
                  </a:cubicBezTo>
                  <a:cubicBezTo>
                    <a:pt x="1072" y="3694"/>
                    <a:pt x="1114" y="3740"/>
                    <a:pt x="1152" y="3784"/>
                  </a:cubicBezTo>
                  <a:cubicBezTo>
                    <a:pt x="1188" y="3822"/>
                    <a:pt x="1220" y="3863"/>
                    <a:pt x="1250" y="3905"/>
                  </a:cubicBezTo>
                  <a:cubicBezTo>
                    <a:pt x="1259" y="3918"/>
                    <a:pt x="1271" y="3924"/>
                    <a:pt x="1284" y="3924"/>
                  </a:cubicBezTo>
                  <a:cubicBezTo>
                    <a:pt x="1313" y="3924"/>
                    <a:pt x="1342" y="3894"/>
                    <a:pt x="1319" y="3863"/>
                  </a:cubicBezTo>
                  <a:cubicBezTo>
                    <a:pt x="1283" y="3814"/>
                    <a:pt x="1246" y="3766"/>
                    <a:pt x="1204" y="3720"/>
                  </a:cubicBezTo>
                  <a:cubicBezTo>
                    <a:pt x="1144" y="3652"/>
                    <a:pt x="1082" y="3586"/>
                    <a:pt x="1026" y="3517"/>
                  </a:cubicBezTo>
                  <a:cubicBezTo>
                    <a:pt x="1034" y="3441"/>
                    <a:pt x="1046" y="3365"/>
                    <a:pt x="1064" y="3291"/>
                  </a:cubicBezTo>
                  <a:lnTo>
                    <a:pt x="1064" y="3291"/>
                  </a:lnTo>
                  <a:cubicBezTo>
                    <a:pt x="1056" y="3447"/>
                    <a:pt x="1092" y="3600"/>
                    <a:pt x="1206" y="3716"/>
                  </a:cubicBezTo>
                  <a:cubicBezTo>
                    <a:pt x="1216" y="3724"/>
                    <a:pt x="1224" y="3734"/>
                    <a:pt x="1234" y="3740"/>
                  </a:cubicBezTo>
                  <a:cubicBezTo>
                    <a:pt x="1251" y="3755"/>
                    <a:pt x="1270" y="3761"/>
                    <a:pt x="1289" y="3761"/>
                  </a:cubicBezTo>
                  <a:cubicBezTo>
                    <a:pt x="1355" y="3761"/>
                    <a:pt x="1413" y="3679"/>
                    <a:pt x="1349" y="3624"/>
                  </a:cubicBezTo>
                  <a:cubicBezTo>
                    <a:pt x="1335" y="3612"/>
                    <a:pt x="1319" y="3598"/>
                    <a:pt x="1307" y="3584"/>
                  </a:cubicBezTo>
                  <a:cubicBezTo>
                    <a:pt x="1126" y="3373"/>
                    <a:pt x="1274" y="3042"/>
                    <a:pt x="1355" y="2815"/>
                  </a:cubicBezTo>
                  <a:cubicBezTo>
                    <a:pt x="1409" y="2668"/>
                    <a:pt x="1445" y="2514"/>
                    <a:pt x="1427" y="2355"/>
                  </a:cubicBezTo>
                  <a:cubicBezTo>
                    <a:pt x="1411" y="2221"/>
                    <a:pt x="1353" y="2096"/>
                    <a:pt x="1297" y="1974"/>
                  </a:cubicBezTo>
                  <a:cubicBezTo>
                    <a:pt x="1236" y="1835"/>
                    <a:pt x="1176" y="1699"/>
                    <a:pt x="1186" y="1546"/>
                  </a:cubicBezTo>
                  <a:cubicBezTo>
                    <a:pt x="1194" y="1416"/>
                    <a:pt x="1260" y="1293"/>
                    <a:pt x="1303" y="1169"/>
                  </a:cubicBezTo>
                  <a:cubicBezTo>
                    <a:pt x="1313" y="1143"/>
                    <a:pt x="1321" y="1119"/>
                    <a:pt x="1329" y="1093"/>
                  </a:cubicBezTo>
                  <a:cubicBezTo>
                    <a:pt x="1369" y="944"/>
                    <a:pt x="1343" y="792"/>
                    <a:pt x="1311" y="645"/>
                  </a:cubicBezTo>
                  <a:cubicBezTo>
                    <a:pt x="1274" y="484"/>
                    <a:pt x="1222" y="282"/>
                    <a:pt x="1341" y="143"/>
                  </a:cubicBezTo>
                  <a:cubicBezTo>
                    <a:pt x="1393" y="82"/>
                    <a:pt x="1339" y="0"/>
                    <a:pt x="1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15020999" y="2344634"/>
              <a:ext cx="208206" cy="729383"/>
            </a:xfrm>
            <a:custGeom>
              <a:avLst/>
              <a:gdLst/>
              <a:ahLst/>
              <a:cxnLst/>
              <a:rect l="l" t="t" r="r" b="b"/>
              <a:pathLst>
                <a:path w="1099" h="3850" extrusionOk="0">
                  <a:moveTo>
                    <a:pt x="541" y="0"/>
                  </a:moveTo>
                  <a:cubicBezTo>
                    <a:pt x="500" y="0"/>
                    <a:pt x="460" y="26"/>
                    <a:pt x="461" y="79"/>
                  </a:cubicBezTo>
                  <a:cubicBezTo>
                    <a:pt x="463" y="227"/>
                    <a:pt x="363" y="340"/>
                    <a:pt x="275" y="448"/>
                  </a:cubicBezTo>
                  <a:cubicBezTo>
                    <a:pt x="188" y="556"/>
                    <a:pt x="94" y="671"/>
                    <a:pt x="62" y="813"/>
                  </a:cubicBezTo>
                  <a:cubicBezTo>
                    <a:pt x="26" y="966"/>
                    <a:pt x="94" y="1110"/>
                    <a:pt x="172" y="1237"/>
                  </a:cubicBezTo>
                  <a:cubicBezTo>
                    <a:pt x="263" y="1389"/>
                    <a:pt x="369" y="1526"/>
                    <a:pt x="275" y="1703"/>
                  </a:cubicBezTo>
                  <a:cubicBezTo>
                    <a:pt x="219" y="1811"/>
                    <a:pt x="150" y="1901"/>
                    <a:pt x="118" y="2008"/>
                  </a:cubicBezTo>
                  <a:cubicBezTo>
                    <a:pt x="102" y="2058"/>
                    <a:pt x="98" y="2110"/>
                    <a:pt x="102" y="2160"/>
                  </a:cubicBezTo>
                  <a:cubicBezTo>
                    <a:pt x="116" y="2335"/>
                    <a:pt x="227" y="2485"/>
                    <a:pt x="281" y="2650"/>
                  </a:cubicBezTo>
                  <a:cubicBezTo>
                    <a:pt x="355" y="2873"/>
                    <a:pt x="196" y="3070"/>
                    <a:pt x="108" y="3262"/>
                  </a:cubicBezTo>
                  <a:cubicBezTo>
                    <a:pt x="30" y="3429"/>
                    <a:pt x="0" y="3614"/>
                    <a:pt x="90" y="3782"/>
                  </a:cubicBezTo>
                  <a:cubicBezTo>
                    <a:pt x="104" y="3808"/>
                    <a:pt x="130" y="3823"/>
                    <a:pt x="158" y="3823"/>
                  </a:cubicBezTo>
                  <a:cubicBezTo>
                    <a:pt x="174" y="3823"/>
                    <a:pt x="190" y="3818"/>
                    <a:pt x="204" y="3808"/>
                  </a:cubicBezTo>
                  <a:cubicBezTo>
                    <a:pt x="219" y="3796"/>
                    <a:pt x="231" y="3782"/>
                    <a:pt x="237" y="3764"/>
                  </a:cubicBezTo>
                  <a:cubicBezTo>
                    <a:pt x="245" y="3742"/>
                    <a:pt x="243" y="3718"/>
                    <a:pt x="231" y="3698"/>
                  </a:cubicBezTo>
                  <a:cubicBezTo>
                    <a:pt x="126" y="3503"/>
                    <a:pt x="279" y="3284"/>
                    <a:pt x="367" y="3112"/>
                  </a:cubicBezTo>
                  <a:cubicBezTo>
                    <a:pt x="377" y="3094"/>
                    <a:pt x="383" y="3078"/>
                    <a:pt x="391" y="3062"/>
                  </a:cubicBezTo>
                  <a:cubicBezTo>
                    <a:pt x="429" y="3152"/>
                    <a:pt x="479" y="3240"/>
                    <a:pt x="520" y="3328"/>
                  </a:cubicBezTo>
                  <a:cubicBezTo>
                    <a:pt x="528" y="3345"/>
                    <a:pt x="534" y="3365"/>
                    <a:pt x="540" y="3383"/>
                  </a:cubicBezTo>
                  <a:cubicBezTo>
                    <a:pt x="572" y="3504"/>
                    <a:pt x="564" y="3686"/>
                    <a:pt x="416" y="3686"/>
                  </a:cubicBezTo>
                  <a:cubicBezTo>
                    <a:pt x="414" y="3686"/>
                    <a:pt x="412" y="3686"/>
                    <a:pt x="411" y="3686"/>
                  </a:cubicBezTo>
                  <a:cubicBezTo>
                    <a:pt x="409" y="3686"/>
                    <a:pt x="408" y="3686"/>
                    <a:pt x="407" y="3686"/>
                  </a:cubicBezTo>
                  <a:cubicBezTo>
                    <a:pt x="305" y="3686"/>
                    <a:pt x="306" y="3846"/>
                    <a:pt x="411" y="3850"/>
                  </a:cubicBezTo>
                  <a:cubicBezTo>
                    <a:pt x="414" y="3850"/>
                    <a:pt x="417" y="3850"/>
                    <a:pt x="419" y="3850"/>
                  </a:cubicBezTo>
                  <a:cubicBezTo>
                    <a:pt x="547" y="3850"/>
                    <a:pt x="647" y="3763"/>
                    <a:pt x="692" y="3644"/>
                  </a:cubicBezTo>
                  <a:cubicBezTo>
                    <a:pt x="748" y="3503"/>
                    <a:pt x="718" y="3371"/>
                    <a:pt x="658" y="3236"/>
                  </a:cubicBezTo>
                  <a:lnTo>
                    <a:pt x="648" y="3214"/>
                  </a:lnTo>
                  <a:cubicBezTo>
                    <a:pt x="558" y="3023"/>
                    <a:pt x="465" y="2867"/>
                    <a:pt x="522" y="2648"/>
                  </a:cubicBezTo>
                  <a:cubicBezTo>
                    <a:pt x="570" y="2467"/>
                    <a:pt x="742" y="2345"/>
                    <a:pt x="833" y="2188"/>
                  </a:cubicBezTo>
                  <a:cubicBezTo>
                    <a:pt x="1011" y="1877"/>
                    <a:pt x="811" y="1594"/>
                    <a:pt x="662" y="1321"/>
                  </a:cubicBezTo>
                  <a:cubicBezTo>
                    <a:pt x="632" y="1267"/>
                    <a:pt x="604" y="1209"/>
                    <a:pt x="580" y="1151"/>
                  </a:cubicBezTo>
                  <a:cubicBezTo>
                    <a:pt x="413" y="731"/>
                    <a:pt x="1098" y="653"/>
                    <a:pt x="1052" y="237"/>
                  </a:cubicBezTo>
                  <a:cubicBezTo>
                    <a:pt x="1046" y="186"/>
                    <a:pt x="1002" y="160"/>
                    <a:pt x="960" y="160"/>
                  </a:cubicBezTo>
                  <a:cubicBezTo>
                    <a:pt x="920" y="160"/>
                    <a:pt x="882" y="185"/>
                    <a:pt x="889" y="237"/>
                  </a:cubicBezTo>
                  <a:cubicBezTo>
                    <a:pt x="909" y="416"/>
                    <a:pt x="736" y="522"/>
                    <a:pt x="612" y="617"/>
                  </a:cubicBezTo>
                  <a:cubicBezTo>
                    <a:pt x="484" y="717"/>
                    <a:pt x="399" y="836"/>
                    <a:pt x="387" y="1002"/>
                  </a:cubicBezTo>
                  <a:cubicBezTo>
                    <a:pt x="375" y="1173"/>
                    <a:pt x="461" y="1317"/>
                    <a:pt x="550" y="1462"/>
                  </a:cubicBezTo>
                  <a:cubicBezTo>
                    <a:pt x="654" y="1626"/>
                    <a:pt x="760" y="1791"/>
                    <a:pt x="730" y="1994"/>
                  </a:cubicBezTo>
                  <a:cubicBezTo>
                    <a:pt x="706" y="2156"/>
                    <a:pt x="558" y="2275"/>
                    <a:pt x="465" y="2401"/>
                  </a:cubicBezTo>
                  <a:cubicBezTo>
                    <a:pt x="441" y="2433"/>
                    <a:pt x="419" y="2469"/>
                    <a:pt x="403" y="2504"/>
                  </a:cubicBezTo>
                  <a:cubicBezTo>
                    <a:pt x="349" y="2383"/>
                    <a:pt x="273" y="2265"/>
                    <a:pt x="263" y="2132"/>
                  </a:cubicBezTo>
                  <a:cubicBezTo>
                    <a:pt x="247" y="1956"/>
                    <a:pt x="425" y="1817"/>
                    <a:pt x="471" y="1656"/>
                  </a:cubicBezTo>
                  <a:cubicBezTo>
                    <a:pt x="481" y="1622"/>
                    <a:pt x="484" y="1584"/>
                    <a:pt x="482" y="1548"/>
                  </a:cubicBezTo>
                  <a:cubicBezTo>
                    <a:pt x="471" y="1283"/>
                    <a:pt x="150" y="1086"/>
                    <a:pt x="231" y="809"/>
                  </a:cubicBezTo>
                  <a:cubicBezTo>
                    <a:pt x="271" y="677"/>
                    <a:pt x="389" y="569"/>
                    <a:pt x="471" y="462"/>
                  </a:cubicBezTo>
                  <a:cubicBezTo>
                    <a:pt x="558" y="348"/>
                    <a:pt x="626" y="227"/>
                    <a:pt x="624" y="79"/>
                  </a:cubicBezTo>
                  <a:cubicBezTo>
                    <a:pt x="623" y="26"/>
                    <a:pt x="582" y="0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15156077" y="2573868"/>
              <a:ext cx="110639" cy="553194"/>
            </a:xfrm>
            <a:custGeom>
              <a:avLst/>
              <a:gdLst/>
              <a:ahLst/>
              <a:cxnLst/>
              <a:rect l="l" t="t" r="r" b="b"/>
              <a:pathLst>
                <a:path w="584" h="2920" extrusionOk="0">
                  <a:moveTo>
                    <a:pt x="531" y="1"/>
                  </a:moveTo>
                  <a:cubicBezTo>
                    <a:pt x="526" y="1"/>
                    <a:pt x="522" y="1"/>
                    <a:pt x="517" y="3"/>
                  </a:cubicBezTo>
                  <a:cubicBezTo>
                    <a:pt x="306" y="79"/>
                    <a:pt x="214" y="278"/>
                    <a:pt x="240" y="493"/>
                  </a:cubicBezTo>
                  <a:cubicBezTo>
                    <a:pt x="258" y="637"/>
                    <a:pt x="324" y="774"/>
                    <a:pt x="367" y="914"/>
                  </a:cubicBezTo>
                  <a:cubicBezTo>
                    <a:pt x="379" y="954"/>
                    <a:pt x="387" y="998"/>
                    <a:pt x="391" y="1039"/>
                  </a:cubicBezTo>
                  <a:cubicBezTo>
                    <a:pt x="401" y="1161"/>
                    <a:pt x="369" y="1283"/>
                    <a:pt x="300" y="1382"/>
                  </a:cubicBezTo>
                  <a:cubicBezTo>
                    <a:pt x="168" y="1585"/>
                    <a:pt x="1" y="1753"/>
                    <a:pt x="47" y="2016"/>
                  </a:cubicBezTo>
                  <a:cubicBezTo>
                    <a:pt x="74" y="2175"/>
                    <a:pt x="164" y="2365"/>
                    <a:pt x="178" y="2540"/>
                  </a:cubicBezTo>
                  <a:cubicBezTo>
                    <a:pt x="186" y="2654"/>
                    <a:pt x="162" y="2761"/>
                    <a:pt x="66" y="2851"/>
                  </a:cubicBezTo>
                  <a:cubicBezTo>
                    <a:pt x="35" y="2879"/>
                    <a:pt x="64" y="2920"/>
                    <a:pt x="96" y="2920"/>
                  </a:cubicBezTo>
                  <a:cubicBezTo>
                    <a:pt x="106" y="2920"/>
                    <a:pt x="115" y="2917"/>
                    <a:pt x="124" y="2909"/>
                  </a:cubicBezTo>
                  <a:cubicBezTo>
                    <a:pt x="256" y="2785"/>
                    <a:pt x="276" y="2618"/>
                    <a:pt x="248" y="2450"/>
                  </a:cubicBezTo>
                  <a:cubicBezTo>
                    <a:pt x="244" y="2426"/>
                    <a:pt x="238" y="2399"/>
                    <a:pt x="232" y="2373"/>
                  </a:cubicBezTo>
                  <a:cubicBezTo>
                    <a:pt x="196" y="2223"/>
                    <a:pt x="128" y="2084"/>
                    <a:pt x="120" y="1928"/>
                  </a:cubicBezTo>
                  <a:cubicBezTo>
                    <a:pt x="112" y="1771"/>
                    <a:pt x="210" y="1645"/>
                    <a:pt x="296" y="1530"/>
                  </a:cubicBezTo>
                  <a:cubicBezTo>
                    <a:pt x="361" y="1440"/>
                    <a:pt x="421" y="1350"/>
                    <a:pt x="459" y="1247"/>
                  </a:cubicBezTo>
                  <a:cubicBezTo>
                    <a:pt x="491" y="1151"/>
                    <a:pt x="483" y="1049"/>
                    <a:pt x="461" y="954"/>
                  </a:cubicBezTo>
                  <a:cubicBezTo>
                    <a:pt x="457" y="932"/>
                    <a:pt x="451" y="912"/>
                    <a:pt x="445" y="892"/>
                  </a:cubicBezTo>
                  <a:cubicBezTo>
                    <a:pt x="375" y="631"/>
                    <a:pt x="162" y="216"/>
                    <a:pt x="539" y="83"/>
                  </a:cubicBezTo>
                  <a:cubicBezTo>
                    <a:pt x="584" y="67"/>
                    <a:pt x="570" y="1"/>
                    <a:pt x="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14684536" y="2652869"/>
              <a:ext cx="260873" cy="540690"/>
            </a:xfrm>
            <a:custGeom>
              <a:avLst/>
              <a:gdLst/>
              <a:ahLst/>
              <a:cxnLst/>
              <a:rect l="l" t="t" r="r" b="b"/>
              <a:pathLst>
                <a:path w="1377" h="2854" extrusionOk="0">
                  <a:moveTo>
                    <a:pt x="270" y="1"/>
                  </a:moveTo>
                  <a:cubicBezTo>
                    <a:pt x="246" y="1"/>
                    <a:pt x="220" y="21"/>
                    <a:pt x="226" y="52"/>
                  </a:cubicBezTo>
                  <a:cubicBezTo>
                    <a:pt x="282" y="323"/>
                    <a:pt x="1" y="543"/>
                    <a:pt x="5" y="816"/>
                  </a:cubicBezTo>
                  <a:cubicBezTo>
                    <a:pt x="9" y="1079"/>
                    <a:pt x="254" y="1254"/>
                    <a:pt x="449" y="1402"/>
                  </a:cubicBezTo>
                  <a:lnTo>
                    <a:pt x="509" y="1445"/>
                  </a:lnTo>
                  <a:cubicBezTo>
                    <a:pt x="636" y="1547"/>
                    <a:pt x="754" y="1665"/>
                    <a:pt x="794" y="1828"/>
                  </a:cubicBezTo>
                  <a:cubicBezTo>
                    <a:pt x="832" y="1987"/>
                    <a:pt x="774" y="2153"/>
                    <a:pt x="816" y="2314"/>
                  </a:cubicBezTo>
                  <a:cubicBezTo>
                    <a:pt x="854" y="2468"/>
                    <a:pt x="1001" y="2536"/>
                    <a:pt x="1123" y="2619"/>
                  </a:cubicBezTo>
                  <a:cubicBezTo>
                    <a:pt x="1198" y="2671"/>
                    <a:pt x="1266" y="2733"/>
                    <a:pt x="1290" y="2824"/>
                  </a:cubicBezTo>
                  <a:cubicBezTo>
                    <a:pt x="1296" y="2844"/>
                    <a:pt x="1312" y="2853"/>
                    <a:pt x="1328" y="2853"/>
                  </a:cubicBezTo>
                  <a:cubicBezTo>
                    <a:pt x="1353" y="2853"/>
                    <a:pt x="1377" y="2834"/>
                    <a:pt x="1370" y="2803"/>
                  </a:cubicBezTo>
                  <a:cubicBezTo>
                    <a:pt x="1338" y="2689"/>
                    <a:pt x="1256" y="2623"/>
                    <a:pt x="1168" y="2561"/>
                  </a:cubicBezTo>
                  <a:cubicBezTo>
                    <a:pt x="1075" y="2498"/>
                    <a:pt x="975" y="2442"/>
                    <a:pt x="915" y="2344"/>
                  </a:cubicBezTo>
                  <a:cubicBezTo>
                    <a:pt x="826" y="2199"/>
                    <a:pt x="905" y="1999"/>
                    <a:pt x="879" y="1840"/>
                  </a:cubicBezTo>
                  <a:cubicBezTo>
                    <a:pt x="856" y="1703"/>
                    <a:pt x="784" y="1593"/>
                    <a:pt x="688" y="1495"/>
                  </a:cubicBezTo>
                  <a:cubicBezTo>
                    <a:pt x="630" y="1437"/>
                    <a:pt x="567" y="1386"/>
                    <a:pt x="501" y="1338"/>
                  </a:cubicBezTo>
                  <a:cubicBezTo>
                    <a:pt x="304" y="1190"/>
                    <a:pt x="88" y="1043"/>
                    <a:pt x="84" y="784"/>
                  </a:cubicBezTo>
                  <a:cubicBezTo>
                    <a:pt x="80" y="511"/>
                    <a:pt x="363" y="319"/>
                    <a:pt x="306" y="31"/>
                  </a:cubicBezTo>
                  <a:cubicBezTo>
                    <a:pt x="302" y="10"/>
                    <a:pt x="28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15219353" y="2596602"/>
              <a:ext cx="211047" cy="536333"/>
            </a:xfrm>
            <a:custGeom>
              <a:avLst/>
              <a:gdLst/>
              <a:ahLst/>
              <a:cxnLst/>
              <a:rect l="l" t="t" r="r" b="b"/>
              <a:pathLst>
                <a:path w="1114" h="2831" extrusionOk="0">
                  <a:moveTo>
                    <a:pt x="729" y="0"/>
                  </a:moveTo>
                  <a:cubicBezTo>
                    <a:pt x="703" y="0"/>
                    <a:pt x="678" y="10"/>
                    <a:pt x="659" y="35"/>
                  </a:cubicBezTo>
                  <a:cubicBezTo>
                    <a:pt x="522" y="220"/>
                    <a:pt x="571" y="453"/>
                    <a:pt x="581" y="666"/>
                  </a:cubicBezTo>
                  <a:cubicBezTo>
                    <a:pt x="589" y="790"/>
                    <a:pt x="571" y="905"/>
                    <a:pt x="492" y="1003"/>
                  </a:cubicBezTo>
                  <a:cubicBezTo>
                    <a:pt x="424" y="1089"/>
                    <a:pt x="332" y="1153"/>
                    <a:pt x="253" y="1226"/>
                  </a:cubicBezTo>
                  <a:cubicBezTo>
                    <a:pt x="83" y="1380"/>
                    <a:pt x="21" y="1559"/>
                    <a:pt x="41" y="1774"/>
                  </a:cubicBezTo>
                  <a:cubicBezTo>
                    <a:pt x="41" y="1796"/>
                    <a:pt x="45" y="1820"/>
                    <a:pt x="49" y="1844"/>
                  </a:cubicBezTo>
                  <a:cubicBezTo>
                    <a:pt x="85" y="2077"/>
                    <a:pt x="255" y="2398"/>
                    <a:pt x="57" y="2603"/>
                  </a:cubicBezTo>
                  <a:cubicBezTo>
                    <a:pt x="0" y="2662"/>
                    <a:pt x="56" y="2744"/>
                    <a:pt x="118" y="2744"/>
                  </a:cubicBezTo>
                  <a:cubicBezTo>
                    <a:pt x="137" y="2744"/>
                    <a:pt x="156" y="2736"/>
                    <a:pt x="173" y="2719"/>
                  </a:cubicBezTo>
                  <a:cubicBezTo>
                    <a:pt x="209" y="2683"/>
                    <a:pt x="237" y="2641"/>
                    <a:pt x="259" y="2595"/>
                  </a:cubicBezTo>
                  <a:cubicBezTo>
                    <a:pt x="267" y="2619"/>
                    <a:pt x="272" y="2645"/>
                    <a:pt x="282" y="2669"/>
                  </a:cubicBezTo>
                  <a:cubicBezTo>
                    <a:pt x="296" y="2715"/>
                    <a:pt x="314" y="2761"/>
                    <a:pt x="330" y="2803"/>
                  </a:cubicBezTo>
                  <a:cubicBezTo>
                    <a:pt x="337" y="2822"/>
                    <a:pt x="354" y="2831"/>
                    <a:pt x="371" y="2831"/>
                  </a:cubicBezTo>
                  <a:cubicBezTo>
                    <a:pt x="396" y="2831"/>
                    <a:pt x="420" y="2812"/>
                    <a:pt x="408" y="2783"/>
                  </a:cubicBezTo>
                  <a:cubicBezTo>
                    <a:pt x="386" y="2719"/>
                    <a:pt x="362" y="2655"/>
                    <a:pt x="344" y="2591"/>
                  </a:cubicBezTo>
                  <a:cubicBezTo>
                    <a:pt x="312" y="2480"/>
                    <a:pt x="298" y="2364"/>
                    <a:pt x="332" y="2251"/>
                  </a:cubicBezTo>
                  <a:cubicBezTo>
                    <a:pt x="384" y="2077"/>
                    <a:pt x="589" y="2002"/>
                    <a:pt x="699" y="1868"/>
                  </a:cubicBezTo>
                  <a:cubicBezTo>
                    <a:pt x="803" y="1740"/>
                    <a:pt x="769" y="1575"/>
                    <a:pt x="759" y="1426"/>
                  </a:cubicBezTo>
                  <a:cubicBezTo>
                    <a:pt x="749" y="1218"/>
                    <a:pt x="890" y="1061"/>
                    <a:pt x="1072" y="983"/>
                  </a:cubicBezTo>
                  <a:cubicBezTo>
                    <a:pt x="1113" y="964"/>
                    <a:pt x="1087" y="907"/>
                    <a:pt x="1048" y="907"/>
                  </a:cubicBezTo>
                  <a:cubicBezTo>
                    <a:pt x="1042" y="907"/>
                    <a:pt x="1036" y="909"/>
                    <a:pt x="1030" y="911"/>
                  </a:cubicBezTo>
                  <a:cubicBezTo>
                    <a:pt x="876" y="973"/>
                    <a:pt x="755" y="1099"/>
                    <a:pt x="699" y="1256"/>
                  </a:cubicBezTo>
                  <a:cubicBezTo>
                    <a:pt x="667" y="1346"/>
                    <a:pt x="677" y="1444"/>
                    <a:pt x="687" y="1537"/>
                  </a:cubicBezTo>
                  <a:cubicBezTo>
                    <a:pt x="699" y="1673"/>
                    <a:pt x="683" y="1776"/>
                    <a:pt x="581" y="1874"/>
                  </a:cubicBezTo>
                  <a:cubicBezTo>
                    <a:pt x="480" y="1972"/>
                    <a:pt x="362" y="2039"/>
                    <a:pt x="290" y="2155"/>
                  </a:cubicBezTo>
                  <a:cubicBezTo>
                    <a:pt x="288" y="2145"/>
                    <a:pt x="286" y="2135"/>
                    <a:pt x="284" y="2125"/>
                  </a:cubicBezTo>
                  <a:cubicBezTo>
                    <a:pt x="257" y="1984"/>
                    <a:pt x="207" y="1852"/>
                    <a:pt x="197" y="1709"/>
                  </a:cubicBezTo>
                  <a:cubicBezTo>
                    <a:pt x="193" y="1655"/>
                    <a:pt x="199" y="1601"/>
                    <a:pt x="217" y="1551"/>
                  </a:cubicBezTo>
                  <a:cubicBezTo>
                    <a:pt x="251" y="1469"/>
                    <a:pt x="302" y="1398"/>
                    <a:pt x="368" y="1340"/>
                  </a:cubicBezTo>
                  <a:cubicBezTo>
                    <a:pt x="388" y="1322"/>
                    <a:pt x="408" y="1306"/>
                    <a:pt x="426" y="1288"/>
                  </a:cubicBezTo>
                  <a:cubicBezTo>
                    <a:pt x="547" y="1178"/>
                    <a:pt x="667" y="1075"/>
                    <a:pt x="717" y="921"/>
                  </a:cubicBezTo>
                  <a:cubicBezTo>
                    <a:pt x="729" y="890"/>
                    <a:pt x="737" y="856"/>
                    <a:pt x="741" y="822"/>
                  </a:cubicBezTo>
                  <a:cubicBezTo>
                    <a:pt x="767" y="595"/>
                    <a:pt x="653" y="316"/>
                    <a:pt x="801" y="118"/>
                  </a:cubicBezTo>
                  <a:cubicBezTo>
                    <a:pt x="846" y="58"/>
                    <a:pt x="788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19"/>
          <p:cNvGrpSpPr/>
          <p:nvPr/>
        </p:nvGrpSpPr>
        <p:grpSpPr>
          <a:xfrm rot="-7025114" flipH="1">
            <a:off x="651655" y="4217208"/>
            <a:ext cx="449739" cy="472851"/>
            <a:chOff x="11391327" y="1296786"/>
            <a:chExt cx="449754" cy="472867"/>
          </a:xfrm>
        </p:grpSpPr>
        <p:sp>
          <p:nvSpPr>
            <p:cNvPr id="736" name="Google Shape;736;p19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19"/>
          <p:cNvGrpSpPr/>
          <p:nvPr/>
        </p:nvGrpSpPr>
        <p:grpSpPr>
          <a:xfrm rot="-7025114" flipH="1">
            <a:off x="2204830" y="4372145"/>
            <a:ext cx="449739" cy="472851"/>
            <a:chOff x="11391327" y="1296786"/>
            <a:chExt cx="449754" cy="472867"/>
          </a:xfrm>
        </p:grpSpPr>
        <p:sp>
          <p:nvSpPr>
            <p:cNvPr id="740" name="Google Shape;740;p19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19"/>
          <p:cNvGrpSpPr/>
          <p:nvPr/>
        </p:nvGrpSpPr>
        <p:grpSpPr>
          <a:xfrm rot="-8100000" flipH="1">
            <a:off x="2950026" y="4698338"/>
            <a:ext cx="449750" cy="472863"/>
            <a:chOff x="11391327" y="1296786"/>
            <a:chExt cx="449754" cy="472867"/>
          </a:xfrm>
        </p:grpSpPr>
        <p:sp>
          <p:nvSpPr>
            <p:cNvPr id="744" name="Google Shape;744;p19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19"/>
          <p:cNvSpPr/>
          <p:nvPr/>
        </p:nvSpPr>
        <p:spPr>
          <a:xfrm flipH="1">
            <a:off x="8112342" y="3880682"/>
            <a:ext cx="1817725" cy="1646725"/>
          </a:xfrm>
          <a:custGeom>
            <a:avLst/>
            <a:gdLst/>
            <a:ahLst/>
            <a:cxnLst/>
            <a:rect l="l" t="t" r="r" b="b"/>
            <a:pathLst>
              <a:path w="72709" h="65869" extrusionOk="0">
                <a:moveTo>
                  <a:pt x="6258" y="2352"/>
                </a:moveTo>
                <a:cubicBezTo>
                  <a:pt x="10244" y="-4843"/>
                  <a:pt x="23174" y="6435"/>
                  <a:pt x="29591" y="15185"/>
                </a:cubicBezTo>
                <a:cubicBezTo>
                  <a:pt x="36008" y="23935"/>
                  <a:pt x="37759" y="46589"/>
                  <a:pt x="44759" y="54853"/>
                </a:cubicBezTo>
                <a:cubicBezTo>
                  <a:pt x="51759" y="63117"/>
                  <a:pt x="78107" y="64187"/>
                  <a:pt x="71593" y="64770"/>
                </a:cubicBezTo>
                <a:cubicBezTo>
                  <a:pt x="65079" y="65353"/>
                  <a:pt x="16563" y="68756"/>
                  <a:pt x="5674" y="58353"/>
                </a:cubicBezTo>
                <a:cubicBezTo>
                  <a:pt x="-5215" y="47950"/>
                  <a:pt x="2272" y="9547"/>
                  <a:pt x="6258" y="23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1116075"/>
            <a:ext cx="32331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720000" y="2292725"/>
            <a:ext cx="32331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1" name="Google Shape;751;p20"/>
          <p:cNvGrpSpPr/>
          <p:nvPr/>
        </p:nvGrpSpPr>
        <p:grpSpPr>
          <a:xfrm rot="480718">
            <a:off x="236988" y="3696509"/>
            <a:ext cx="952191" cy="1006453"/>
            <a:chOff x="287700" y="3530125"/>
            <a:chExt cx="114450" cy="120975"/>
          </a:xfrm>
        </p:grpSpPr>
        <p:sp>
          <p:nvSpPr>
            <p:cNvPr id="752" name="Google Shape;752;p20"/>
            <p:cNvSpPr/>
            <p:nvPr/>
          </p:nvSpPr>
          <p:spPr>
            <a:xfrm>
              <a:off x="353400" y="3530125"/>
              <a:ext cx="48750" cy="106225"/>
            </a:xfrm>
            <a:custGeom>
              <a:avLst/>
              <a:gdLst/>
              <a:ahLst/>
              <a:cxnLst/>
              <a:rect l="l" t="t" r="r" b="b"/>
              <a:pathLst>
                <a:path w="1950" h="4249" extrusionOk="0">
                  <a:moveTo>
                    <a:pt x="1129" y="0"/>
                  </a:moveTo>
                  <a:cubicBezTo>
                    <a:pt x="1102" y="0"/>
                    <a:pt x="1076" y="10"/>
                    <a:pt x="1057" y="33"/>
                  </a:cubicBezTo>
                  <a:cubicBezTo>
                    <a:pt x="949" y="152"/>
                    <a:pt x="873" y="302"/>
                    <a:pt x="813" y="447"/>
                  </a:cubicBezTo>
                  <a:cubicBezTo>
                    <a:pt x="748" y="614"/>
                    <a:pt x="700" y="790"/>
                    <a:pt x="674" y="969"/>
                  </a:cubicBezTo>
                  <a:cubicBezTo>
                    <a:pt x="650" y="1141"/>
                    <a:pt x="668" y="1316"/>
                    <a:pt x="726" y="1479"/>
                  </a:cubicBezTo>
                  <a:cubicBezTo>
                    <a:pt x="782" y="1647"/>
                    <a:pt x="899" y="1800"/>
                    <a:pt x="933" y="1972"/>
                  </a:cubicBezTo>
                  <a:cubicBezTo>
                    <a:pt x="969" y="2151"/>
                    <a:pt x="895" y="2340"/>
                    <a:pt x="841" y="2510"/>
                  </a:cubicBezTo>
                  <a:cubicBezTo>
                    <a:pt x="796" y="2651"/>
                    <a:pt x="784" y="2803"/>
                    <a:pt x="804" y="2948"/>
                  </a:cubicBezTo>
                  <a:cubicBezTo>
                    <a:pt x="682" y="2844"/>
                    <a:pt x="588" y="2741"/>
                    <a:pt x="531" y="2595"/>
                  </a:cubicBezTo>
                  <a:cubicBezTo>
                    <a:pt x="469" y="2438"/>
                    <a:pt x="536" y="2284"/>
                    <a:pt x="523" y="2125"/>
                  </a:cubicBezTo>
                  <a:cubicBezTo>
                    <a:pt x="509" y="1978"/>
                    <a:pt x="560" y="1830"/>
                    <a:pt x="554" y="1683"/>
                  </a:cubicBezTo>
                  <a:cubicBezTo>
                    <a:pt x="546" y="1525"/>
                    <a:pt x="481" y="1368"/>
                    <a:pt x="399" y="1230"/>
                  </a:cubicBezTo>
                  <a:cubicBezTo>
                    <a:pt x="345" y="1141"/>
                    <a:pt x="273" y="1045"/>
                    <a:pt x="156" y="1029"/>
                  </a:cubicBezTo>
                  <a:cubicBezTo>
                    <a:pt x="145" y="1024"/>
                    <a:pt x="134" y="1022"/>
                    <a:pt x="124" y="1022"/>
                  </a:cubicBezTo>
                  <a:cubicBezTo>
                    <a:pt x="56" y="1022"/>
                    <a:pt x="0" y="1111"/>
                    <a:pt x="64" y="1166"/>
                  </a:cubicBezTo>
                  <a:cubicBezTo>
                    <a:pt x="182" y="1266"/>
                    <a:pt x="214" y="1455"/>
                    <a:pt x="236" y="1591"/>
                  </a:cubicBezTo>
                  <a:cubicBezTo>
                    <a:pt x="259" y="1748"/>
                    <a:pt x="216" y="1892"/>
                    <a:pt x="202" y="2047"/>
                  </a:cubicBezTo>
                  <a:cubicBezTo>
                    <a:pt x="188" y="2205"/>
                    <a:pt x="168" y="2362"/>
                    <a:pt x="178" y="2518"/>
                  </a:cubicBezTo>
                  <a:cubicBezTo>
                    <a:pt x="188" y="2673"/>
                    <a:pt x="267" y="2818"/>
                    <a:pt x="357" y="2946"/>
                  </a:cubicBezTo>
                  <a:cubicBezTo>
                    <a:pt x="455" y="3080"/>
                    <a:pt x="604" y="3173"/>
                    <a:pt x="722" y="3291"/>
                  </a:cubicBezTo>
                  <a:cubicBezTo>
                    <a:pt x="841" y="3416"/>
                    <a:pt x="786" y="3588"/>
                    <a:pt x="809" y="3739"/>
                  </a:cubicBezTo>
                  <a:cubicBezTo>
                    <a:pt x="833" y="3895"/>
                    <a:pt x="917" y="4032"/>
                    <a:pt x="1041" y="4124"/>
                  </a:cubicBezTo>
                  <a:cubicBezTo>
                    <a:pt x="1135" y="4192"/>
                    <a:pt x="1277" y="4249"/>
                    <a:pt x="1408" y="4249"/>
                  </a:cubicBezTo>
                  <a:cubicBezTo>
                    <a:pt x="1446" y="4249"/>
                    <a:pt x="1482" y="4244"/>
                    <a:pt x="1517" y="4233"/>
                  </a:cubicBezTo>
                  <a:cubicBezTo>
                    <a:pt x="1561" y="4221"/>
                    <a:pt x="1571" y="4164"/>
                    <a:pt x="1535" y="4140"/>
                  </a:cubicBezTo>
                  <a:cubicBezTo>
                    <a:pt x="1387" y="4022"/>
                    <a:pt x="1210" y="3976"/>
                    <a:pt x="1160" y="3791"/>
                  </a:cubicBezTo>
                  <a:cubicBezTo>
                    <a:pt x="1144" y="3717"/>
                    <a:pt x="1136" y="3644"/>
                    <a:pt x="1136" y="3570"/>
                  </a:cubicBezTo>
                  <a:lnTo>
                    <a:pt x="1136" y="3570"/>
                  </a:lnTo>
                  <a:cubicBezTo>
                    <a:pt x="1194" y="3695"/>
                    <a:pt x="1218" y="3835"/>
                    <a:pt x="1348" y="3924"/>
                  </a:cubicBezTo>
                  <a:cubicBezTo>
                    <a:pt x="1350" y="3926"/>
                    <a:pt x="1354" y="3928"/>
                    <a:pt x="1356" y="3928"/>
                  </a:cubicBezTo>
                  <a:cubicBezTo>
                    <a:pt x="1367" y="3948"/>
                    <a:pt x="1377" y="3970"/>
                    <a:pt x="1387" y="3988"/>
                  </a:cubicBezTo>
                  <a:cubicBezTo>
                    <a:pt x="1400" y="4010"/>
                    <a:pt x="1423" y="4021"/>
                    <a:pt x="1445" y="4021"/>
                  </a:cubicBezTo>
                  <a:cubicBezTo>
                    <a:pt x="1471" y="4021"/>
                    <a:pt x="1495" y="4006"/>
                    <a:pt x="1503" y="3978"/>
                  </a:cubicBezTo>
                  <a:cubicBezTo>
                    <a:pt x="1579" y="3685"/>
                    <a:pt x="1441" y="3414"/>
                    <a:pt x="1469" y="3121"/>
                  </a:cubicBezTo>
                  <a:cubicBezTo>
                    <a:pt x="1483" y="2954"/>
                    <a:pt x="1571" y="2803"/>
                    <a:pt x="1650" y="2651"/>
                  </a:cubicBezTo>
                  <a:cubicBezTo>
                    <a:pt x="1712" y="2534"/>
                    <a:pt x="1808" y="2430"/>
                    <a:pt x="1854" y="2306"/>
                  </a:cubicBezTo>
                  <a:cubicBezTo>
                    <a:pt x="1949" y="2045"/>
                    <a:pt x="1888" y="1756"/>
                    <a:pt x="1722" y="1523"/>
                  </a:cubicBezTo>
                  <a:cubicBezTo>
                    <a:pt x="1573" y="1314"/>
                    <a:pt x="1473" y="1021"/>
                    <a:pt x="1543" y="772"/>
                  </a:cubicBezTo>
                  <a:cubicBezTo>
                    <a:pt x="1558" y="720"/>
                    <a:pt x="1498" y="670"/>
                    <a:pt x="1440" y="670"/>
                  </a:cubicBezTo>
                  <a:cubicBezTo>
                    <a:pt x="1421" y="670"/>
                    <a:pt x="1401" y="675"/>
                    <a:pt x="1385" y="688"/>
                  </a:cubicBezTo>
                  <a:cubicBezTo>
                    <a:pt x="1190" y="852"/>
                    <a:pt x="1258" y="1166"/>
                    <a:pt x="1320" y="1372"/>
                  </a:cubicBezTo>
                  <a:cubicBezTo>
                    <a:pt x="1365" y="1525"/>
                    <a:pt x="1487" y="1647"/>
                    <a:pt x="1537" y="1794"/>
                  </a:cubicBezTo>
                  <a:cubicBezTo>
                    <a:pt x="1595" y="1966"/>
                    <a:pt x="1619" y="2119"/>
                    <a:pt x="1521" y="2284"/>
                  </a:cubicBezTo>
                  <a:cubicBezTo>
                    <a:pt x="1383" y="2516"/>
                    <a:pt x="1216" y="2747"/>
                    <a:pt x="1166" y="3006"/>
                  </a:cubicBezTo>
                  <a:cubicBezTo>
                    <a:pt x="1112" y="2862"/>
                    <a:pt x="1134" y="2697"/>
                    <a:pt x="1170" y="2555"/>
                  </a:cubicBezTo>
                  <a:cubicBezTo>
                    <a:pt x="1216" y="2372"/>
                    <a:pt x="1262" y="2211"/>
                    <a:pt x="1260" y="2021"/>
                  </a:cubicBezTo>
                  <a:cubicBezTo>
                    <a:pt x="1260" y="1874"/>
                    <a:pt x="1190" y="1740"/>
                    <a:pt x="1118" y="1609"/>
                  </a:cubicBezTo>
                  <a:cubicBezTo>
                    <a:pt x="1031" y="1449"/>
                    <a:pt x="973" y="1282"/>
                    <a:pt x="967" y="1103"/>
                  </a:cubicBezTo>
                  <a:cubicBezTo>
                    <a:pt x="961" y="917"/>
                    <a:pt x="997" y="732"/>
                    <a:pt x="1071" y="561"/>
                  </a:cubicBezTo>
                  <a:cubicBezTo>
                    <a:pt x="1138" y="409"/>
                    <a:pt x="1222" y="162"/>
                    <a:pt x="1232" y="100"/>
                  </a:cubicBezTo>
                  <a:cubicBezTo>
                    <a:pt x="1243" y="43"/>
                    <a:pt x="1186" y="0"/>
                    <a:pt x="1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335700" y="3537325"/>
              <a:ext cx="42375" cy="106875"/>
            </a:xfrm>
            <a:custGeom>
              <a:avLst/>
              <a:gdLst/>
              <a:ahLst/>
              <a:cxnLst/>
              <a:rect l="l" t="t" r="r" b="b"/>
              <a:pathLst>
                <a:path w="1695" h="4275" extrusionOk="0">
                  <a:moveTo>
                    <a:pt x="214" y="0"/>
                  </a:moveTo>
                  <a:cubicBezTo>
                    <a:pt x="193" y="0"/>
                    <a:pt x="172" y="5"/>
                    <a:pt x="152" y="16"/>
                  </a:cubicBezTo>
                  <a:cubicBezTo>
                    <a:pt x="23" y="65"/>
                    <a:pt x="27" y="229"/>
                    <a:pt x="19" y="334"/>
                  </a:cubicBezTo>
                  <a:cubicBezTo>
                    <a:pt x="1" y="540"/>
                    <a:pt x="17" y="745"/>
                    <a:pt x="69" y="946"/>
                  </a:cubicBezTo>
                  <a:cubicBezTo>
                    <a:pt x="164" y="1353"/>
                    <a:pt x="517" y="1747"/>
                    <a:pt x="402" y="2176"/>
                  </a:cubicBezTo>
                  <a:cubicBezTo>
                    <a:pt x="348" y="2369"/>
                    <a:pt x="330" y="2528"/>
                    <a:pt x="406" y="2720"/>
                  </a:cubicBezTo>
                  <a:cubicBezTo>
                    <a:pt x="485" y="2907"/>
                    <a:pt x="585" y="3084"/>
                    <a:pt x="708" y="3246"/>
                  </a:cubicBezTo>
                  <a:cubicBezTo>
                    <a:pt x="904" y="3521"/>
                    <a:pt x="1280" y="3864"/>
                    <a:pt x="1199" y="4210"/>
                  </a:cubicBezTo>
                  <a:cubicBezTo>
                    <a:pt x="1192" y="4245"/>
                    <a:pt x="1223" y="4275"/>
                    <a:pt x="1260" y="4275"/>
                  </a:cubicBezTo>
                  <a:cubicBezTo>
                    <a:pt x="1266" y="4275"/>
                    <a:pt x="1272" y="4274"/>
                    <a:pt x="1278" y="4272"/>
                  </a:cubicBezTo>
                  <a:cubicBezTo>
                    <a:pt x="1695" y="4153"/>
                    <a:pt x="1418" y="3625"/>
                    <a:pt x="1266" y="3421"/>
                  </a:cubicBezTo>
                  <a:cubicBezTo>
                    <a:pt x="1135" y="3248"/>
                    <a:pt x="989" y="3082"/>
                    <a:pt x="876" y="2901"/>
                  </a:cubicBezTo>
                  <a:cubicBezTo>
                    <a:pt x="784" y="2754"/>
                    <a:pt x="667" y="2560"/>
                    <a:pt x="708" y="2389"/>
                  </a:cubicBezTo>
                  <a:cubicBezTo>
                    <a:pt x="754" y="2200"/>
                    <a:pt x="820" y="2024"/>
                    <a:pt x="772" y="1829"/>
                  </a:cubicBezTo>
                  <a:cubicBezTo>
                    <a:pt x="718" y="1608"/>
                    <a:pt x="637" y="1395"/>
                    <a:pt x="525" y="1197"/>
                  </a:cubicBezTo>
                  <a:cubicBezTo>
                    <a:pt x="421" y="1012"/>
                    <a:pt x="346" y="787"/>
                    <a:pt x="334" y="581"/>
                  </a:cubicBezTo>
                  <a:cubicBezTo>
                    <a:pt x="328" y="484"/>
                    <a:pt x="328" y="386"/>
                    <a:pt x="326" y="289"/>
                  </a:cubicBezTo>
                  <a:cubicBezTo>
                    <a:pt x="326" y="261"/>
                    <a:pt x="324" y="233"/>
                    <a:pt x="322" y="205"/>
                  </a:cubicBezTo>
                  <a:cubicBezTo>
                    <a:pt x="320" y="185"/>
                    <a:pt x="329" y="164"/>
                    <a:pt x="324" y="164"/>
                  </a:cubicBezTo>
                  <a:cubicBezTo>
                    <a:pt x="322" y="164"/>
                    <a:pt x="318" y="167"/>
                    <a:pt x="310" y="177"/>
                  </a:cubicBezTo>
                  <a:cubicBezTo>
                    <a:pt x="346" y="135"/>
                    <a:pt x="356" y="63"/>
                    <a:pt x="298" y="27"/>
                  </a:cubicBezTo>
                  <a:lnTo>
                    <a:pt x="286" y="22"/>
                  </a:lnTo>
                  <a:cubicBezTo>
                    <a:pt x="264" y="7"/>
                    <a:pt x="239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287700" y="3549425"/>
              <a:ext cx="69700" cy="101675"/>
            </a:xfrm>
            <a:custGeom>
              <a:avLst/>
              <a:gdLst/>
              <a:ahLst/>
              <a:cxnLst/>
              <a:rect l="l" t="t" r="r" b="b"/>
              <a:pathLst>
                <a:path w="2788" h="4067" extrusionOk="0">
                  <a:moveTo>
                    <a:pt x="742" y="1"/>
                  </a:moveTo>
                  <a:cubicBezTo>
                    <a:pt x="720" y="1"/>
                    <a:pt x="698" y="9"/>
                    <a:pt x="681" y="28"/>
                  </a:cubicBezTo>
                  <a:cubicBezTo>
                    <a:pt x="582" y="143"/>
                    <a:pt x="474" y="265"/>
                    <a:pt x="510" y="422"/>
                  </a:cubicBezTo>
                  <a:cubicBezTo>
                    <a:pt x="548" y="590"/>
                    <a:pt x="634" y="821"/>
                    <a:pt x="777" y="944"/>
                  </a:cubicBezTo>
                  <a:cubicBezTo>
                    <a:pt x="1106" y="1229"/>
                    <a:pt x="1564" y="1445"/>
                    <a:pt x="1714" y="1849"/>
                  </a:cubicBezTo>
                  <a:cubicBezTo>
                    <a:pt x="1795" y="2068"/>
                    <a:pt x="1730" y="2298"/>
                    <a:pt x="1688" y="2517"/>
                  </a:cubicBezTo>
                  <a:cubicBezTo>
                    <a:pt x="1670" y="2616"/>
                    <a:pt x="1670" y="2720"/>
                    <a:pt x="1688" y="2822"/>
                  </a:cubicBezTo>
                  <a:cubicBezTo>
                    <a:pt x="1506" y="2748"/>
                    <a:pt x="1341" y="2668"/>
                    <a:pt x="1241" y="2509"/>
                  </a:cubicBezTo>
                  <a:cubicBezTo>
                    <a:pt x="1158" y="2377"/>
                    <a:pt x="1166" y="2192"/>
                    <a:pt x="1134" y="2044"/>
                  </a:cubicBezTo>
                  <a:cubicBezTo>
                    <a:pt x="1102" y="1899"/>
                    <a:pt x="1100" y="1765"/>
                    <a:pt x="1002" y="1638"/>
                  </a:cubicBezTo>
                  <a:cubicBezTo>
                    <a:pt x="899" y="1504"/>
                    <a:pt x="775" y="1431"/>
                    <a:pt x="620" y="1347"/>
                  </a:cubicBezTo>
                  <a:cubicBezTo>
                    <a:pt x="492" y="1281"/>
                    <a:pt x="345" y="1221"/>
                    <a:pt x="243" y="1126"/>
                  </a:cubicBezTo>
                  <a:cubicBezTo>
                    <a:pt x="221" y="1105"/>
                    <a:pt x="194" y="1096"/>
                    <a:pt x="168" y="1096"/>
                  </a:cubicBezTo>
                  <a:cubicBezTo>
                    <a:pt x="84" y="1096"/>
                    <a:pt x="0" y="1186"/>
                    <a:pt x="60" y="1259"/>
                  </a:cubicBezTo>
                  <a:cubicBezTo>
                    <a:pt x="145" y="1363"/>
                    <a:pt x="247" y="1451"/>
                    <a:pt x="361" y="1520"/>
                  </a:cubicBezTo>
                  <a:cubicBezTo>
                    <a:pt x="488" y="1600"/>
                    <a:pt x="640" y="1672"/>
                    <a:pt x="715" y="1797"/>
                  </a:cubicBezTo>
                  <a:cubicBezTo>
                    <a:pt x="787" y="1911"/>
                    <a:pt x="783" y="2050"/>
                    <a:pt x="803" y="2178"/>
                  </a:cubicBezTo>
                  <a:cubicBezTo>
                    <a:pt x="823" y="2312"/>
                    <a:pt x="823" y="2473"/>
                    <a:pt x="887" y="2597"/>
                  </a:cubicBezTo>
                  <a:cubicBezTo>
                    <a:pt x="970" y="2752"/>
                    <a:pt x="1092" y="2883"/>
                    <a:pt x="1241" y="2979"/>
                  </a:cubicBezTo>
                  <a:cubicBezTo>
                    <a:pt x="1377" y="3071"/>
                    <a:pt x="1548" y="3115"/>
                    <a:pt x="1694" y="3192"/>
                  </a:cubicBezTo>
                  <a:cubicBezTo>
                    <a:pt x="1933" y="3322"/>
                    <a:pt x="2240" y="3575"/>
                    <a:pt x="2296" y="3828"/>
                  </a:cubicBezTo>
                  <a:cubicBezTo>
                    <a:pt x="2304" y="3865"/>
                    <a:pt x="2336" y="3880"/>
                    <a:pt x="2370" y="3880"/>
                  </a:cubicBezTo>
                  <a:cubicBezTo>
                    <a:pt x="2394" y="3880"/>
                    <a:pt x="2418" y="3873"/>
                    <a:pt x="2437" y="3860"/>
                  </a:cubicBezTo>
                  <a:cubicBezTo>
                    <a:pt x="2483" y="3910"/>
                    <a:pt x="2525" y="3964"/>
                    <a:pt x="2563" y="4017"/>
                  </a:cubicBezTo>
                  <a:cubicBezTo>
                    <a:pt x="2587" y="4052"/>
                    <a:pt x="2624" y="4067"/>
                    <a:pt x="2659" y="4067"/>
                  </a:cubicBezTo>
                  <a:cubicBezTo>
                    <a:pt x="2726" y="4067"/>
                    <a:pt x="2788" y="4014"/>
                    <a:pt x="2754" y="3942"/>
                  </a:cubicBezTo>
                  <a:cubicBezTo>
                    <a:pt x="2696" y="3810"/>
                    <a:pt x="2597" y="3667"/>
                    <a:pt x="2509" y="3545"/>
                  </a:cubicBezTo>
                  <a:cubicBezTo>
                    <a:pt x="2465" y="3388"/>
                    <a:pt x="2331" y="3236"/>
                    <a:pt x="2198" y="3123"/>
                  </a:cubicBezTo>
                  <a:cubicBezTo>
                    <a:pt x="2150" y="3057"/>
                    <a:pt x="2108" y="2989"/>
                    <a:pt x="2070" y="2919"/>
                  </a:cubicBezTo>
                  <a:cubicBezTo>
                    <a:pt x="1929" y="2575"/>
                    <a:pt x="2200" y="2210"/>
                    <a:pt x="2096" y="1857"/>
                  </a:cubicBezTo>
                  <a:cubicBezTo>
                    <a:pt x="2035" y="1652"/>
                    <a:pt x="1937" y="1437"/>
                    <a:pt x="1768" y="1275"/>
                  </a:cubicBezTo>
                  <a:cubicBezTo>
                    <a:pt x="1624" y="1138"/>
                    <a:pt x="1455" y="1024"/>
                    <a:pt x="1293" y="903"/>
                  </a:cubicBezTo>
                  <a:cubicBezTo>
                    <a:pt x="1008" y="687"/>
                    <a:pt x="791" y="412"/>
                    <a:pt x="819" y="72"/>
                  </a:cubicBezTo>
                  <a:cubicBezTo>
                    <a:pt x="823" y="29"/>
                    <a:pt x="783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20"/>
          <p:cNvSpPr/>
          <p:nvPr/>
        </p:nvSpPr>
        <p:spPr>
          <a:xfrm>
            <a:off x="50" y="3952875"/>
            <a:ext cx="9143926" cy="1190617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" name="Google Shape;756;p20"/>
          <p:cNvGrpSpPr/>
          <p:nvPr/>
        </p:nvGrpSpPr>
        <p:grpSpPr>
          <a:xfrm rot="-1263764">
            <a:off x="4681770" y="3854146"/>
            <a:ext cx="1450948" cy="1246889"/>
            <a:chOff x="935150" y="3506300"/>
            <a:chExt cx="174400" cy="149875"/>
          </a:xfrm>
        </p:grpSpPr>
        <p:sp>
          <p:nvSpPr>
            <p:cNvPr id="757" name="Google Shape;757;p20"/>
            <p:cNvSpPr/>
            <p:nvPr/>
          </p:nvSpPr>
          <p:spPr>
            <a:xfrm>
              <a:off x="935150" y="3518000"/>
              <a:ext cx="26825" cy="112200"/>
            </a:xfrm>
            <a:custGeom>
              <a:avLst/>
              <a:gdLst/>
              <a:ahLst/>
              <a:cxnLst/>
              <a:rect l="l" t="t" r="r" b="b"/>
              <a:pathLst>
                <a:path w="1073" h="4488" extrusionOk="0">
                  <a:moveTo>
                    <a:pt x="676" y="0"/>
                  </a:moveTo>
                  <a:cubicBezTo>
                    <a:pt x="599" y="0"/>
                    <a:pt x="519" y="67"/>
                    <a:pt x="539" y="139"/>
                  </a:cubicBezTo>
                  <a:cubicBezTo>
                    <a:pt x="630" y="470"/>
                    <a:pt x="499" y="864"/>
                    <a:pt x="302" y="1145"/>
                  </a:cubicBezTo>
                  <a:cubicBezTo>
                    <a:pt x="82" y="1454"/>
                    <a:pt x="1" y="1843"/>
                    <a:pt x="130" y="2193"/>
                  </a:cubicBezTo>
                  <a:cubicBezTo>
                    <a:pt x="190" y="2359"/>
                    <a:pt x="316" y="2496"/>
                    <a:pt x="397" y="2654"/>
                  </a:cubicBezTo>
                  <a:cubicBezTo>
                    <a:pt x="503" y="2855"/>
                    <a:pt x="618" y="3060"/>
                    <a:pt x="640" y="3286"/>
                  </a:cubicBezTo>
                  <a:cubicBezTo>
                    <a:pt x="674" y="3676"/>
                    <a:pt x="495" y="4039"/>
                    <a:pt x="593" y="4431"/>
                  </a:cubicBezTo>
                  <a:cubicBezTo>
                    <a:pt x="602" y="4469"/>
                    <a:pt x="635" y="4488"/>
                    <a:pt x="669" y="4488"/>
                  </a:cubicBezTo>
                  <a:cubicBezTo>
                    <a:pt x="699" y="4488"/>
                    <a:pt x="728" y="4474"/>
                    <a:pt x="744" y="4445"/>
                  </a:cubicBezTo>
                  <a:cubicBezTo>
                    <a:pt x="943" y="4089"/>
                    <a:pt x="1073" y="3696"/>
                    <a:pt x="1057" y="3294"/>
                  </a:cubicBezTo>
                  <a:cubicBezTo>
                    <a:pt x="1043" y="2879"/>
                    <a:pt x="778" y="2520"/>
                    <a:pt x="567" y="2162"/>
                  </a:cubicBezTo>
                  <a:cubicBezTo>
                    <a:pt x="439" y="1942"/>
                    <a:pt x="471" y="1737"/>
                    <a:pt x="547" y="1506"/>
                  </a:cubicBezTo>
                  <a:cubicBezTo>
                    <a:pt x="614" y="1307"/>
                    <a:pt x="774" y="1145"/>
                    <a:pt x="836" y="942"/>
                  </a:cubicBezTo>
                  <a:cubicBezTo>
                    <a:pt x="917" y="667"/>
                    <a:pt x="1007" y="244"/>
                    <a:pt x="748" y="25"/>
                  </a:cubicBezTo>
                  <a:cubicBezTo>
                    <a:pt x="727" y="8"/>
                    <a:pt x="702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996275" y="3524150"/>
              <a:ext cx="51350" cy="132025"/>
            </a:xfrm>
            <a:custGeom>
              <a:avLst/>
              <a:gdLst/>
              <a:ahLst/>
              <a:cxnLst/>
              <a:rect l="l" t="t" r="r" b="b"/>
              <a:pathLst>
                <a:path w="2054" h="5281" extrusionOk="0">
                  <a:moveTo>
                    <a:pt x="1784" y="0"/>
                  </a:moveTo>
                  <a:cubicBezTo>
                    <a:pt x="1779" y="0"/>
                    <a:pt x="1775" y="0"/>
                    <a:pt x="1771" y="0"/>
                  </a:cubicBezTo>
                  <a:cubicBezTo>
                    <a:pt x="1543" y="12"/>
                    <a:pt x="1661" y="369"/>
                    <a:pt x="1661" y="403"/>
                  </a:cubicBezTo>
                  <a:cubicBezTo>
                    <a:pt x="1657" y="523"/>
                    <a:pt x="1657" y="640"/>
                    <a:pt x="1649" y="760"/>
                  </a:cubicBezTo>
                  <a:cubicBezTo>
                    <a:pt x="1635" y="1013"/>
                    <a:pt x="1543" y="1288"/>
                    <a:pt x="1418" y="1515"/>
                  </a:cubicBezTo>
                  <a:cubicBezTo>
                    <a:pt x="1282" y="1756"/>
                    <a:pt x="1183" y="2017"/>
                    <a:pt x="1119" y="2286"/>
                  </a:cubicBezTo>
                  <a:cubicBezTo>
                    <a:pt x="1061" y="2525"/>
                    <a:pt x="1141" y="2741"/>
                    <a:pt x="1197" y="2972"/>
                  </a:cubicBezTo>
                  <a:cubicBezTo>
                    <a:pt x="1246" y="3181"/>
                    <a:pt x="1103" y="3418"/>
                    <a:pt x="993" y="3598"/>
                  </a:cubicBezTo>
                  <a:cubicBezTo>
                    <a:pt x="856" y="3821"/>
                    <a:pt x="678" y="4024"/>
                    <a:pt x="523" y="4237"/>
                  </a:cubicBezTo>
                  <a:cubicBezTo>
                    <a:pt x="338" y="4486"/>
                    <a:pt x="1" y="5132"/>
                    <a:pt x="507" y="5277"/>
                  </a:cubicBezTo>
                  <a:cubicBezTo>
                    <a:pt x="514" y="5279"/>
                    <a:pt x="521" y="5280"/>
                    <a:pt x="528" y="5280"/>
                  </a:cubicBezTo>
                  <a:cubicBezTo>
                    <a:pt x="572" y="5280"/>
                    <a:pt x="611" y="5245"/>
                    <a:pt x="603" y="5202"/>
                  </a:cubicBezTo>
                  <a:cubicBezTo>
                    <a:pt x="503" y="4777"/>
                    <a:pt x="959" y="4355"/>
                    <a:pt x="1197" y="4022"/>
                  </a:cubicBezTo>
                  <a:cubicBezTo>
                    <a:pt x="1344" y="3817"/>
                    <a:pt x="1474" y="3609"/>
                    <a:pt x="1563" y="3378"/>
                  </a:cubicBezTo>
                  <a:cubicBezTo>
                    <a:pt x="1657" y="3143"/>
                    <a:pt x="1633" y="2952"/>
                    <a:pt x="1569" y="2713"/>
                  </a:cubicBezTo>
                  <a:cubicBezTo>
                    <a:pt x="1428" y="2189"/>
                    <a:pt x="1854" y="1706"/>
                    <a:pt x="1972" y="1206"/>
                  </a:cubicBezTo>
                  <a:cubicBezTo>
                    <a:pt x="2034" y="963"/>
                    <a:pt x="2054" y="710"/>
                    <a:pt x="2032" y="459"/>
                  </a:cubicBezTo>
                  <a:cubicBezTo>
                    <a:pt x="2020" y="332"/>
                    <a:pt x="1999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963800" y="3506300"/>
              <a:ext cx="52000" cy="142200"/>
            </a:xfrm>
            <a:custGeom>
              <a:avLst/>
              <a:gdLst/>
              <a:ahLst/>
              <a:cxnLst/>
              <a:rect l="l" t="t" r="r" b="b"/>
              <a:pathLst>
                <a:path w="2080" h="5688" extrusionOk="0">
                  <a:moveTo>
                    <a:pt x="585" y="1"/>
                  </a:moveTo>
                  <a:cubicBezTo>
                    <a:pt x="510" y="1"/>
                    <a:pt x="435" y="58"/>
                    <a:pt x="449" y="135"/>
                  </a:cubicBezTo>
                  <a:cubicBezTo>
                    <a:pt x="463" y="218"/>
                    <a:pt x="573" y="547"/>
                    <a:pt x="664" y="750"/>
                  </a:cubicBezTo>
                  <a:cubicBezTo>
                    <a:pt x="760" y="980"/>
                    <a:pt x="806" y="1229"/>
                    <a:pt x="800" y="1478"/>
                  </a:cubicBezTo>
                  <a:cubicBezTo>
                    <a:pt x="792" y="1715"/>
                    <a:pt x="714" y="1940"/>
                    <a:pt x="598" y="2155"/>
                  </a:cubicBezTo>
                  <a:cubicBezTo>
                    <a:pt x="503" y="2331"/>
                    <a:pt x="413" y="2508"/>
                    <a:pt x="411" y="2707"/>
                  </a:cubicBezTo>
                  <a:cubicBezTo>
                    <a:pt x="409" y="2960"/>
                    <a:pt x="471" y="3176"/>
                    <a:pt x="531" y="3419"/>
                  </a:cubicBezTo>
                  <a:cubicBezTo>
                    <a:pt x="584" y="3642"/>
                    <a:pt x="616" y="3909"/>
                    <a:pt x="493" y="4120"/>
                  </a:cubicBezTo>
                  <a:cubicBezTo>
                    <a:pt x="391" y="4292"/>
                    <a:pt x="216" y="4445"/>
                    <a:pt x="164" y="4638"/>
                  </a:cubicBezTo>
                  <a:cubicBezTo>
                    <a:pt x="118" y="4812"/>
                    <a:pt x="56" y="5049"/>
                    <a:pt x="144" y="5220"/>
                  </a:cubicBezTo>
                  <a:cubicBezTo>
                    <a:pt x="164" y="5253"/>
                    <a:pt x="200" y="5271"/>
                    <a:pt x="237" y="5271"/>
                  </a:cubicBezTo>
                  <a:cubicBezTo>
                    <a:pt x="258" y="5271"/>
                    <a:pt x="279" y="5265"/>
                    <a:pt x="298" y="5252"/>
                  </a:cubicBezTo>
                  <a:cubicBezTo>
                    <a:pt x="467" y="5133"/>
                    <a:pt x="501" y="4945"/>
                    <a:pt x="577" y="4778"/>
                  </a:cubicBezTo>
                  <a:lnTo>
                    <a:pt x="577" y="4778"/>
                  </a:lnTo>
                  <a:cubicBezTo>
                    <a:pt x="577" y="4877"/>
                    <a:pt x="567" y="4977"/>
                    <a:pt x="545" y="5073"/>
                  </a:cubicBezTo>
                  <a:cubicBezTo>
                    <a:pt x="479" y="5322"/>
                    <a:pt x="244" y="5384"/>
                    <a:pt x="50" y="5539"/>
                  </a:cubicBezTo>
                  <a:cubicBezTo>
                    <a:pt x="1" y="5575"/>
                    <a:pt x="15" y="5651"/>
                    <a:pt x="72" y="5667"/>
                  </a:cubicBezTo>
                  <a:cubicBezTo>
                    <a:pt x="118" y="5681"/>
                    <a:pt x="168" y="5688"/>
                    <a:pt x="218" y="5688"/>
                  </a:cubicBezTo>
                  <a:cubicBezTo>
                    <a:pt x="391" y="5688"/>
                    <a:pt x="579" y="5612"/>
                    <a:pt x="704" y="5521"/>
                  </a:cubicBezTo>
                  <a:cubicBezTo>
                    <a:pt x="867" y="5396"/>
                    <a:pt x="977" y="5210"/>
                    <a:pt x="1007" y="5005"/>
                  </a:cubicBezTo>
                  <a:cubicBezTo>
                    <a:pt x="1041" y="4804"/>
                    <a:pt x="967" y="4573"/>
                    <a:pt x="1127" y="4407"/>
                  </a:cubicBezTo>
                  <a:cubicBezTo>
                    <a:pt x="1280" y="4248"/>
                    <a:pt x="1479" y="4124"/>
                    <a:pt x="1607" y="3945"/>
                  </a:cubicBezTo>
                  <a:cubicBezTo>
                    <a:pt x="1726" y="3773"/>
                    <a:pt x="1832" y="3572"/>
                    <a:pt x="1846" y="3369"/>
                  </a:cubicBezTo>
                  <a:cubicBezTo>
                    <a:pt x="1858" y="3162"/>
                    <a:pt x="1828" y="2946"/>
                    <a:pt x="1810" y="2739"/>
                  </a:cubicBezTo>
                  <a:cubicBezTo>
                    <a:pt x="1792" y="2534"/>
                    <a:pt x="1736" y="2339"/>
                    <a:pt x="1768" y="2127"/>
                  </a:cubicBezTo>
                  <a:cubicBezTo>
                    <a:pt x="1794" y="1948"/>
                    <a:pt x="1838" y="1697"/>
                    <a:pt x="1993" y="1561"/>
                  </a:cubicBezTo>
                  <a:cubicBezTo>
                    <a:pt x="2080" y="1487"/>
                    <a:pt x="2006" y="1367"/>
                    <a:pt x="1914" y="1367"/>
                  </a:cubicBezTo>
                  <a:cubicBezTo>
                    <a:pt x="1900" y="1367"/>
                    <a:pt x="1886" y="1370"/>
                    <a:pt x="1872" y="1376"/>
                  </a:cubicBezTo>
                  <a:cubicBezTo>
                    <a:pt x="1718" y="1400"/>
                    <a:pt x="1623" y="1528"/>
                    <a:pt x="1553" y="1649"/>
                  </a:cubicBezTo>
                  <a:cubicBezTo>
                    <a:pt x="1443" y="1832"/>
                    <a:pt x="1356" y="2042"/>
                    <a:pt x="1346" y="2251"/>
                  </a:cubicBezTo>
                  <a:cubicBezTo>
                    <a:pt x="1338" y="2450"/>
                    <a:pt x="1406" y="2650"/>
                    <a:pt x="1388" y="2847"/>
                  </a:cubicBezTo>
                  <a:cubicBezTo>
                    <a:pt x="1370" y="3060"/>
                    <a:pt x="1459" y="3263"/>
                    <a:pt x="1378" y="3475"/>
                  </a:cubicBezTo>
                  <a:cubicBezTo>
                    <a:pt x="1302" y="3670"/>
                    <a:pt x="1178" y="3807"/>
                    <a:pt x="1017" y="3949"/>
                  </a:cubicBezTo>
                  <a:cubicBezTo>
                    <a:pt x="1043" y="3752"/>
                    <a:pt x="1025" y="3550"/>
                    <a:pt x="967" y="3361"/>
                  </a:cubicBezTo>
                  <a:cubicBezTo>
                    <a:pt x="893" y="3134"/>
                    <a:pt x="798" y="2881"/>
                    <a:pt x="844" y="2642"/>
                  </a:cubicBezTo>
                  <a:cubicBezTo>
                    <a:pt x="889" y="2410"/>
                    <a:pt x="1043" y="2203"/>
                    <a:pt x="1119" y="1980"/>
                  </a:cubicBezTo>
                  <a:cubicBezTo>
                    <a:pt x="1194" y="1761"/>
                    <a:pt x="1218" y="1528"/>
                    <a:pt x="1188" y="1298"/>
                  </a:cubicBezTo>
                  <a:cubicBezTo>
                    <a:pt x="1152" y="1059"/>
                    <a:pt x="1091" y="824"/>
                    <a:pt x="1001" y="597"/>
                  </a:cubicBezTo>
                  <a:cubicBezTo>
                    <a:pt x="923" y="404"/>
                    <a:pt x="824" y="204"/>
                    <a:pt x="682" y="43"/>
                  </a:cubicBezTo>
                  <a:cubicBezTo>
                    <a:pt x="656" y="13"/>
                    <a:pt x="620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1034275" y="3538575"/>
              <a:ext cx="75275" cy="112400"/>
            </a:xfrm>
            <a:custGeom>
              <a:avLst/>
              <a:gdLst/>
              <a:ahLst/>
              <a:cxnLst/>
              <a:rect l="l" t="t" r="r" b="b"/>
              <a:pathLst>
                <a:path w="3011" h="4496" extrusionOk="0">
                  <a:moveTo>
                    <a:pt x="2220" y="0"/>
                  </a:moveTo>
                  <a:cubicBezTo>
                    <a:pt x="1976" y="0"/>
                    <a:pt x="2038" y="335"/>
                    <a:pt x="1972" y="545"/>
                  </a:cubicBezTo>
                  <a:cubicBezTo>
                    <a:pt x="1915" y="725"/>
                    <a:pt x="1755" y="930"/>
                    <a:pt x="1614" y="1038"/>
                  </a:cubicBezTo>
                  <a:cubicBezTo>
                    <a:pt x="1440" y="1169"/>
                    <a:pt x="1257" y="1293"/>
                    <a:pt x="1101" y="1444"/>
                  </a:cubicBezTo>
                  <a:cubicBezTo>
                    <a:pt x="920" y="1620"/>
                    <a:pt x="815" y="1855"/>
                    <a:pt x="749" y="2082"/>
                  </a:cubicBezTo>
                  <a:cubicBezTo>
                    <a:pt x="635" y="2465"/>
                    <a:pt x="928" y="2863"/>
                    <a:pt x="775" y="3240"/>
                  </a:cubicBezTo>
                  <a:cubicBezTo>
                    <a:pt x="735" y="3317"/>
                    <a:pt x="689" y="3391"/>
                    <a:pt x="639" y="3463"/>
                  </a:cubicBezTo>
                  <a:cubicBezTo>
                    <a:pt x="494" y="3586"/>
                    <a:pt x="348" y="3754"/>
                    <a:pt x="302" y="3927"/>
                  </a:cubicBezTo>
                  <a:cubicBezTo>
                    <a:pt x="207" y="4057"/>
                    <a:pt x="101" y="4214"/>
                    <a:pt x="35" y="4358"/>
                  </a:cubicBezTo>
                  <a:cubicBezTo>
                    <a:pt x="0" y="4438"/>
                    <a:pt x="68" y="4496"/>
                    <a:pt x="139" y="4496"/>
                  </a:cubicBezTo>
                  <a:cubicBezTo>
                    <a:pt x="178" y="4496"/>
                    <a:pt x="217" y="4480"/>
                    <a:pt x="243" y="4441"/>
                  </a:cubicBezTo>
                  <a:cubicBezTo>
                    <a:pt x="284" y="4382"/>
                    <a:pt x="330" y="4324"/>
                    <a:pt x="380" y="4268"/>
                  </a:cubicBezTo>
                  <a:cubicBezTo>
                    <a:pt x="401" y="4283"/>
                    <a:pt x="427" y="4291"/>
                    <a:pt x="453" y="4291"/>
                  </a:cubicBezTo>
                  <a:cubicBezTo>
                    <a:pt x="490" y="4291"/>
                    <a:pt x="523" y="4274"/>
                    <a:pt x="532" y="4234"/>
                  </a:cubicBezTo>
                  <a:cubicBezTo>
                    <a:pt x="591" y="3957"/>
                    <a:pt x="922" y="3680"/>
                    <a:pt x="1181" y="3541"/>
                  </a:cubicBezTo>
                  <a:cubicBezTo>
                    <a:pt x="1339" y="3455"/>
                    <a:pt x="1524" y="3405"/>
                    <a:pt x="1671" y="3306"/>
                  </a:cubicBezTo>
                  <a:cubicBezTo>
                    <a:pt x="1831" y="3202"/>
                    <a:pt x="1962" y="3058"/>
                    <a:pt x="2054" y="2889"/>
                  </a:cubicBezTo>
                  <a:cubicBezTo>
                    <a:pt x="2124" y="2753"/>
                    <a:pt x="2124" y="2576"/>
                    <a:pt x="2144" y="2429"/>
                  </a:cubicBezTo>
                  <a:cubicBezTo>
                    <a:pt x="2166" y="2291"/>
                    <a:pt x="2162" y="2140"/>
                    <a:pt x="2237" y="2014"/>
                  </a:cubicBezTo>
                  <a:cubicBezTo>
                    <a:pt x="2321" y="1877"/>
                    <a:pt x="2484" y="1799"/>
                    <a:pt x="2622" y="1711"/>
                  </a:cubicBezTo>
                  <a:cubicBezTo>
                    <a:pt x="2744" y="1636"/>
                    <a:pt x="2855" y="1540"/>
                    <a:pt x="2947" y="1428"/>
                  </a:cubicBezTo>
                  <a:cubicBezTo>
                    <a:pt x="3011" y="1348"/>
                    <a:pt x="2920" y="1249"/>
                    <a:pt x="2830" y="1249"/>
                  </a:cubicBezTo>
                  <a:cubicBezTo>
                    <a:pt x="2801" y="1249"/>
                    <a:pt x="2773" y="1258"/>
                    <a:pt x="2750" y="1281"/>
                  </a:cubicBezTo>
                  <a:cubicBezTo>
                    <a:pt x="2640" y="1384"/>
                    <a:pt x="2479" y="1452"/>
                    <a:pt x="2343" y="1524"/>
                  </a:cubicBezTo>
                  <a:cubicBezTo>
                    <a:pt x="2174" y="1614"/>
                    <a:pt x="2040" y="1693"/>
                    <a:pt x="1928" y="1841"/>
                  </a:cubicBezTo>
                  <a:cubicBezTo>
                    <a:pt x="1823" y="1978"/>
                    <a:pt x="1821" y="2130"/>
                    <a:pt x="1785" y="2285"/>
                  </a:cubicBezTo>
                  <a:cubicBezTo>
                    <a:pt x="1751" y="2445"/>
                    <a:pt x="1761" y="2648"/>
                    <a:pt x="1671" y="2791"/>
                  </a:cubicBezTo>
                  <a:cubicBezTo>
                    <a:pt x="1562" y="2967"/>
                    <a:pt x="1382" y="3052"/>
                    <a:pt x="1189" y="3134"/>
                  </a:cubicBezTo>
                  <a:cubicBezTo>
                    <a:pt x="1207" y="3023"/>
                    <a:pt x="1207" y="2911"/>
                    <a:pt x="1189" y="2799"/>
                  </a:cubicBezTo>
                  <a:cubicBezTo>
                    <a:pt x="1143" y="2560"/>
                    <a:pt x="1074" y="2309"/>
                    <a:pt x="1159" y="2072"/>
                  </a:cubicBezTo>
                  <a:cubicBezTo>
                    <a:pt x="1321" y="1630"/>
                    <a:pt x="1815" y="1394"/>
                    <a:pt x="2172" y="1084"/>
                  </a:cubicBezTo>
                  <a:cubicBezTo>
                    <a:pt x="2325" y="948"/>
                    <a:pt x="2421" y="697"/>
                    <a:pt x="2461" y="514"/>
                  </a:cubicBezTo>
                  <a:cubicBezTo>
                    <a:pt x="2498" y="342"/>
                    <a:pt x="2516" y="23"/>
                    <a:pt x="2243" y="1"/>
                  </a:cubicBezTo>
                  <a:cubicBezTo>
                    <a:pt x="2235" y="1"/>
                    <a:pt x="2227" y="0"/>
                    <a:pt x="2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20"/>
          <p:cNvSpPr/>
          <p:nvPr/>
        </p:nvSpPr>
        <p:spPr>
          <a:xfrm>
            <a:off x="-28475" y="4124326"/>
            <a:ext cx="9172523" cy="1019177"/>
          </a:xfrm>
          <a:custGeom>
            <a:avLst/>
            <a:gdLst/>
            <a:ahLst/>
            <a:cxnLst/>
            <a:rect l="l" t="t" r="r" b="b"/>
            <a:pathLst>
              <a:path w="47339" h="7284" extrusionOk="0">
                <a:moveTo>
                  <a:pt x="47338" y="0"/>
                </a:moveTo>
                <a:cubicBezTo>
                  <a:pt x="41495" y="1092"/>
                  <a:pt x="43542" y="3505"/>
                  <a:pt x="39036" y="3880"/>
                </a:cubicBezTo>
                <a:cubicBezTo>
                  <a:pt x="38673" y="3910"/>
                  <a:pt x="38339" y="3924"/>
                  <a:pt x="38027" y="3924"/>
                </a:cubicBezTo>
                <a:cubicBezTo>
                  <a:pt x="34521" y="3924"/>
                  <a:pt x="33945" y="2170"/>
                  <a:pt x="29318" y="2170"/>
                </a:cubicBezTo>
                <a:cubicBezTo>
                  <a:pt x="29036" y="2170"/>
                  <a:pt x="28738" y="2176"/>
                  <a:pt x="28424" y="2190"/>
                </a:cubicBezTo>
                <a:cubicBezTo>
                  <a:pt x="22506" y="2451"/>
                  <a:pt x="21495" y="4356"/>
                  <a:pt x="14347" y="4661"/>
                </a:cubicBezTo>
                <a:cubicBezTo>
                  <a:pt x="13564" y="4695"/>
                  <a:pt x="12872" y="4710"/>
                  <a:pt x="12254" y="4710"/>
                </a:cubicBezTo>
                <a:cubicBezTo>
                  <a:pt x="7234" y="4710"/>
                  <a:pt x="7113" y="3676"/>
                  <a:pt x="2870" y="2710"/>
                </a:cubicBezTo>
                <a:cubicBezTo>
                  <a:pt x="1924" y="2499"/>
                  <a:pt x="965" y="2346"/>
                  <a:pt x="1" y="2252"/>
                </a:cubicBezTo>
                <a:lnTo>
                  <a:pt x="1" y="7284"/>
                </a:lnTo>
                <a:lnTo>
                  <a:pt x="47338" y="7284"/>
                </a:lnTo>
                <a:lnTo>
                  <a:pt x="473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20"/>
          <p:cNvGrpSpPr/>
          <p:nvPr/>
        </p:nvGrpSpPr>
        <p:grpSpPr>
          <a:xfrm>
            <a:off x="2307665" y="4054525"/>
            <a:ext cx="1135015" cy="987317"/>
            <a:chOff x="608900" y="3614050"/>
            <a:chExt cx="136425" cy="118675"/>
          </a:xfrm>
        </p:grpSpPr>
        <p:sp>
          <p:nvSpPr>
            <p:cNvPr id="763" name="Google Shape;763;p20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0"/>
          <p:cNvGrpSpPr/>
          <p:nvPr/>
        </p:nvGrpSpPr>
        <p:grpSpPr>
          <a:xfrm>
            <a:off x="6862053" y="3864366"/>
            <a:ext cx="1371711" cy="1279123"/>
            <a:chOff x="1202700" y="3560500"/>
            <a:chExt cx="164875" cy="153750"/>
          </a:xfrm>
        </p:grpSpPr>
        <p:sp>
          <p:nvSpPr>
            <p:cNvPr id="767" name="Google Shape;767;p20"/>
            <p:cNvSpPr/>
            <p:nvPr/>
          </p:nvSpPr>
          <p:spPr>
            <a:xfrm>
              <a:off x="1255550" y="3560500"/>
              <a:ext cx="55375" cy="153600"/>
            </a:xfrm>
            <a:custGeom>
              <a:avLst/>
              <a:gdLst/>
              <a:ahLst/>
              <a:cxnLst/>
              <a:rect l="l" t="t" r="r" b="b"/>
              <a:pathLst>
                <a:path w="2215" h="6144" extrusionOk="0">
                  <a:moveTo>
                    <a:pt x="975" y="0"/>
                  </a:moveTo>
                  <a:cubicBezTo>
                    <a:pt x="918" y="0"/>
                    <a:pt x="863" y="24"/>
                    <a:pt x="824" y="67"/>
                  </a:cubicBezTo>
                  <a:lnTo>
                    <a:pt x="812" y="79"/>
                  </a:lnTo>
                  <a:cubicBezTo>
                    <a:pt x="746" y="149"/>
                    <a:pt x="801" y="240"/>
                    <a:pt x="879" y="284"/>
                  </a:cubicBezTo>
                  <a:lnTo>
                    <a:pt x="879" y="284"/>
                  </a:lnTo>
                  <a:cubicBezTo>
                    <a:pt x="863" y="275"/>
                    <a:pt x="854" y="271"/>
                    <a:pt x="851" y="271"/>
                  </a:cubicBezTo>
                  <a:cubicBezTo>
                    <a:pt x="842" y="271"/>
                    <a:pt x="869" y="298"/>
                    <a:pt x="879" y="324"/>
                  </a:cubicBezTo>
                  <a:cubicBezTo>
                    <a:pt x="893" y="360"/>
                    <a:pt x="907" y="398"/>
                    <a:pt x="923" y="438"/>
                  </a:cubicBezTo>
                  <a:cubicBezTo>
                    <a:pt x="975" y="569"/>
                    <a:pt x="1031" y="699"/>
                    <a:pt x="1079" y="832"/>
                  </a:cubicBezTo>
                  <a:cubicBezTo>
                    <a:pt x="1182" y="1111"/>
                    <a:pt x="1198" y="1444"/>
                    <a:pt x="1154" y="1733"/>
                  </a:cubicBezTo>
                  <a:cubicBezTo>
                    <a:pt x="1107" y="2044"/>
                    <a:pt x="1107" y="2363"/>
                    <a:pt x="1156" y="2676"/>
                  </a:cubicBezTo>
                  <a:cubicBezTo>
                    <a:pt x="1202" y="2955"/>
                    <a:pt x="1400" y="3164"/>
                    <a:pt x="1577" y="3399"/>
                  </a:cubicBezTo>
                  <a:cubicBezTo>
                    <a:pt x="1738" y="3612"/>
                    <a:pt x="1677" y="3917"/>
                    <a:pt x="1627" y="4150"/>
                  </a:cubicBezTo>
                  <a:cubicBezTo>
                    <a:pt x="1587" y="4326"/>
                    <a:pt x="1535" y="4497"/>
                    <a:pt x="1471" y="4666"/>
                  </a:cubicBezTo>
                  <a:cubicBezTo>
                    <a:pt x="1477" y="4537"/>
                    <a:pt x="1469" y="4409"/>
                    <a:pt x="1445" y="4282"/>
                  </a:cubicBezTo>
                  <a:cubicBezTo>
                    <a:pt x="1370" y="3847"/>
                    <a:pt x="1007" y="3499"/>
                    <a:pt x="710" y="3142"/>
                  </a:cubicBezTo>
                  <a:cubicBezTo>
                    <a:pt x="527" y="2925"/>
                    <a:pt x="535" y="2706"/>
                    <a:pt x="592" y="2456"/>
                  </a:cubicBezTo>
                  <a:cubicBezTo>
                    <a:pt x="642" y="2241"/>
                    <a:pt x="806" y="2054"/>
                    <a:pt x="848" y="1835"/>
                  </a:cubicBezTo>
                  <a:cubicBezTo>
                    <a:pt x="905" y="1538"/>
                    <a:pt x="949" y="1083"/>
                    <a:pt x="616" y="880"/>
                  </a:cubicBezTo>
                  <a:cubicBezTo>
                    <a:pt x="593" y="867"/>
                    <a:pt x="568" y="861"/>
                    <a:pt x="543" y="861"/>
                  </a:cubicBezTo>
                  <a:cubicBezTo>
                    <a:pt x="447" y="861"/>
                    <a:pt x="351" y="944"/>
                    <a:pt x="387" y="1020"/>
                  </a:cubicBezTo>
                  <a:cubicBezTo>
                    <a:pt x="543" y="1358"/>
                    <a:pt x="443" y="1787"/>
                    <a:pt x="254" y="2100"/>
                  </a:cubicBezTo>
                  <a:cubicBezTo>
                    <a:pt x="42" y="2448"/>
                    <a:pt x="1" y="2863"/>
                    <a:pt x="204" y="3218"/>
                  </a:cubicBezTo>
                  <a:cubicBezTo>
                    <a:pt x="298" y="3385"/>
                    <a:pt x="465" y="3519"/>
                    <a:pt x="582" y="3674"/>
                  </a:cubicBezTo>
                  <a:cubicBezTo>
                    <a:pt x="736" y="3877"/>
                    <a:pt x="899" y="4081"/>
                    <a:pt x="957" y="4314"/>
                  </a:cubicBezTo>
                  <a:cubicBezTo>
                    <a:pt x="1053" y="4720"/>
                    <a:pt x="893" y="5121"/>
                    <a:pt x="1067" y="5521"/>
                  </a:cubicBezTo>
                  <a:cubicBezTo>
                    <a:pt x="1081" y="5557"/>
                    <a:pt x="1118" y="5574"/>
                    <a:pt x="1155" y="5574"/>
                  </a:cubicBezTo>
                  <a:cubicBezTo>
                    <a:pt x="1193" y="5574"/>
                    <a:pt x="1231" y="5556"/>
                    <a:pt x="1246" y="5521"/>
                  </a:cubicBezTo>
                  <a:cubicBezTo>
                    <a:pt x="1258" y="5495"/>
                    <a:pt x="1268" y="5472"/>
                    <a:pt x="1280" y="5446"/>
                  </a:cubicBezTo>
                  <a:lnTo>
                    <a:pt x="1280" y="5446"/>
                  </a:lnTo>
                  <a:cubicBezTo>
                    <a:pt x="1268" y="5785"/>
                    <a:pt x="1372" y="6143"/>
                    <a:pt x="1821" y="6143"/>
                  </a:cubicBezTo>
                  <a:cubicBezTo>
                    <a:pt x="1823" y="6143"/>
                    <a:pt x="1826" y="6143"/>
                    <a:pt x="1828" y="6143"/>
                  </a:cubicBezTo>
                  <a:cubicBezTo>
                    <a:pt x="1900" y="6143"/>
                    <a:pt x="1948" y="6081"/>
                    <a:pt x="1910" y="6032"/>
                  </a:cubicBezTo>
                  <a:cubicBezTo>
                    <a:pt x="1587" y="5599"/>
                    <a:pt x="1944" y="4989"/>
                    <a:pt x="2075" y="4545"/>
                  </a:cubicBezTo>
                  <a:cubicBezTo>
                    <a:pt x="2155" y="4274"/>
                    <a:pt x="2213" y="4005"/>
                    <a:pt x="2215" y="3724"/>
                  </a:cubicBezTo>
                  <a:cubicBezTo>
                    <a:pt x="2215" y="3437"/>
                    <a:pt x="2097" y="3232"/>
                    <a:pt x="1906" y="2994"/>
                  </a:cubicBezTo>
                  <a:cubicBezTo>
                    <a:pt x="1485" y="2466"/>
                    <a:pt x="1776" y="1799"/>
                    <a:pt x="1683" y="1215"/>
                  </a:cubicBezTo>
                  <a:cubicBezTo>
                    <a:pt x="1639" y="922"/>
                    <a:pt x="1545" y="639"/>
                    <a:pt x="1402" y="380"/>
                  </a:cubicBezTo>
                  <a:cubicBezTo>
                    <a:pt x="1326" y="240"/>
                    <a:pt x="1240" y="21"/>
                    <a:pt x="1019" y="5"/>
                  </a:cubicBezTo>
                  <a:cubicBezTo>
                    <a:pt x="1004" y="2"/>
                    <a:pt x="989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202700" y="3566950"/>
              <a:ext cx="81375" cy="147300"/>
            </a:xfrm>
            <a:custGeom>
              <a:avLst/>
              <a:gdLst/>
              <a:ahLst/>
              <a:cxnLst/>
              <a:rect l="l" t="t" r="r" b="b"/>
              <a:pathLst>
                <a:path w="3255" h="5892" extrusionOk="0">
                  <a:moveTo>
                    <a:pt x="1469" y="1"/>
                  </a:moveTo>
                  <a:cubicBezTo>
                    <a:pt x="1419" y="1"/>
                    <a:pt x="1369" y="19"/>
                    <a:pt x="1339" y="60"/>
                  </a:cubicBezTo>
                  <a:cubicBezTo>
                    <a:pt x="1208" y="247"/>
                    <a:pt x="1130" y="471"/>
                    <a:pt x="1080" y="684"/>
                  </a:cubicBezTo>
                  <a:cubicBezTo>
                    <a:pt x="1023" y="931"/>
                    <a:pt x="997" y="1186"/>
                    <a:pt x="1005" y="1441"/>
                  </a:cubicBezTo>
                  <a:cubicBezTo>
                    <a:pt x="1013" y="1688"/>
                    <a:pt x="1092" y="1919"/>
                    <a:pt x="1222" y="2143"/>
                  </a:cubicBezTo>
                  <a:cubicBezTo>
                    <a:pt x="1353" y="2366"/>
                    <a:pt x="1577" y="2561"/>
                    <a:pt x="1674" y="2794"/>
                  </a:cubicBezTo>
                  <a:cubicBezTo>
                    <a:pt x="1778" y="3039"/>
                    <a:pt x="1716" y="3314"/>
                    <a:pt x="1678" y="3563"/>
                  </a:cubicBezTo>
                  <a:cubicBezTo>
                    <a:pt x="1648" y="3773"/>
                    <a:pt x="1668" y="3984"/>
                    <a:pt x="1740" y="4183"/>
                  </a:cubicBezTo>
                  <a:cubicBezTo>
                    <a:pt x="1523" y="4058"/>
                    <a:pt x="1351" y="3932"/>
                    <a:pt x="1224" y="3741"/>
                  </a:cubicBezTo>
                  <a:cubicBezTo>
                    <a:pt x="1086" y="3530"/>
                    <a:pt x="1150" y="3304"/>
                    <a:pt x="1084" y="3085"/>
                  </a:cubicBezTo>
                  <a:cubicBezTo>
                    <a:pt x="1025" y="2882"/>
                    <a:pt x="1062" y="2665"/>
                    <a:pt x="1013" y="2459"/>
                  </a:cubicBezTo>
                  <a:cubicBezTo>
                    <a:pt x="961" y="2240"/>
                    <a:pt x="815" y="2035"/>
                    <a:pt x="652" y="1858"/>
                  </a:cubicBezTo>
                  <a:cubicBezTo>
                    <a:pt x="544" y="1742"/>
                    <a:pt x="409" y="1620"/>
                    <a:pt x="225" y="1618"/>
                  </a:cubicBezTo>
                  <a:cubicBezTo>
                    <a:pt x="213" y="1615"/>
                    <a:pt x="201" y="1614"/>
                    <a:pt x="190" y="1614"/>
                  </a:cubicBezTo>
                  <a:cubicBezTo>
                    <a:pt x="73" y="1614"/>
                    <a:pt x="0" y="1759"/>
                    <a:pt x="122" y="1830"/>
                  </a:cubicBezTo>
                  <a:cubicBezTo>
                    <a:pt x="327" y="1949"/>
                    <a:pt x="431" y="2204"/>
                    <a:pt x="498" y="2388"/>
                  </a:cubicBezTo>
                  <a:cubicBezTo>
                    <a:pt x="576" y="2605"/>
                    <a:pt x="550" y="2812"/>
                    <a:pt x="570" y="3033"/>
                  </a:cubicBezTo>
                  <a:cubicBezTo>
                    <a:pt x="592" y="3255"/>
                    <a:pt x="600" y="3480"/>
                    <a:pt x="658" y="3695"/>
                  </a:cubicBezTo>
                  <a:cubicBezTo>
                    <a:pt x="714" y="3906"/>
                    <a:pt x="877" y="4100"/>
                    <a:pt x="1052" y="4261"/>
                  </a:cubicBezTo>
                  <a:cubicBezTo>
                    <a:pt x="1236" y="4430"/>
                    <a:pt x="1493" y="4530"/>
                    <a:pt x="1704" y="4675"/>
                  </a:cubicBezTo>
                  <a:cubicBezTo>
                    <a:pt x="1923" y="4825"/>
                    <a:pt x="1883" y="5080"/>
                    <a:pt x="1961" y="5285"/>
                  </a:cubicBezTo>
                  <a:cubicBezTo>
                    <a:pt x="2045" y="5503"/>
                    <a:pt x="2210" y="5680"/>
                    <a:pt x="2419" y="5780"/>
                  </a:cubicBezTo>
                  <a:cubicBezTo>
                    <a:pt x="2555" y="5844"/>
                    <a:pt x="2740" y="5892"/>
                    <a:pt x="2916" y="5892"/>
                  </a:cubicBezTo>
                  <a:cubicBezTo>
                    <a:pt x="3012" y="5892"/>
                    <a:pt x="3105" y="5877"/>
                    <a:pt x="3185" y="5843"/>
                  </a:cubicBezTo>
                  <a:cubicBezTo>
                    <a:pt x="3254" y="5813"/>
                    <a:pt x="3247" y="5740"/>
                    <a:pt x="3187" y="5708"/>
                  </a:cubicBezTo>
                  <a:cubicBezTo>
                    <a:pt x="2930" y="5572"/>
                    <a:pt x="2643" y="5542"/>
                    <a:pt x="2515" y="5291"/>
                  </a:cubicBezTo>
                  <a:cubicBezTo>
                    <a:pt x="2471" y="5194"/>
                    <a:pt x="2439" y="5092"/>
                    <a:pt x="2419" y="4986"/>
                  </a:cubicBezTo>
                  <a:lnTo>
                    <a:pt x="2419" y="4986"/>
                  </a:lnTo>
                  <a:cubicBezTo>
                    <a:pt x="2541" y="5150"/>
                    <a:pt x="2619" y="5343"/>
                    <a:pt x="2840" y="5443"/>
                  </a:cubicBezTo>
                  <a:cubicBezTo>
                    <a:pt x="2859" y="5451"/>
                    <a:pt x="2879" y="5455"/>
                    <a:pt x="2899" y="5455"/>
                  </a:cubicBezTo>
                  <a:cubicBezTo>
                    <a:pt x="2949" y="5455"/>
                    <a:pt x="2997" y="5430"/>
                    <a:pt x="3011" y="5389"/>
                  </a:cubicBezTo>
                  <a:cubicBezTo>
                    <a:pt x="3079" y="5198"/>
                    <a:pt x="2960" y="4960"/>
                    <a:pt x="2870" y="4783"/>
                  </a:cubicBezTo>
                  <a:cubicBezTo>
                    <a:pt x="2770" y="4590"/>
                    <a:pt x="2537" y="4454"/>
                    <a:pt x="2384" y="4289"/>
                  </a:cubicBezTo>
                  <a:cubicBezTo>
                    <a:pt x="2198" y="4088"/>
                    <a:pt x="2180" y="3803"/>
                    <a:pt x="2198" y="3563"/>
                  </a:cubicBezTo>
                  <a:cubicBezTo>
                    <a:pt x="2220" y="3298"/>
                    <a:pt x="2248" y="3067"/>
                    <a:pt x="2194" y="2802"/>
                  </a:cubicBezTo>
                  <a:cubicBezTo>
                    <a:pt x="2152" y="2595"/>
                    <a:pt x="2011" y="2422"/>
                    <a:pt x="1865" y="2252"/>
                  </a:cubicBezTo>
                  <a:cubicBezTo>
                    <a:pt x="1686" y="2043"/>
                    <a:pt x="1551" y="1822"/>
                    <a:pt x="1495" y="1573"/>
                  </a:cubicBezTo>
                  <a:cubicBezTo>
                    <a:pt x="1435" y="1316"/>
                    <a:pt x="1441" y="1021"/>
                    <a:pt x="1505" y="795"/>
                  </a:cubicBezTo>
                  <a:cubicBezTo>
                    <a:pt x="1571" y="572"/>
                    <a:pt x="1630" y="212"/>
                    <a:pt x="1630" y="122"/>
                  </a:cubicBezTo>
                  <a:cubicBezTo>
                    <a:pt x="1630" y="48"/>
                    <a:pt x="1549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1305475" y="3569000"/>
              <a:ext cx="33700" cy="143525"/>
            </a:xfrm>
            <a:custGeom>
              <a:avLst/>
              <a:gdLst/>
              <a:ahLst/>
              <a:cxnLst/>
              <a:rect l="l" t="t" r="r" b="b"/>
              <a:pathLst>
                <a:path w="1348" h="5741" extrusionOk="0">
                  <a:moveTo>
                    <a:pt x="549" y="1"/>
                  </a:moveTo>
                  <a:cubicBezTo>
                    <a:pt x="477" y="1"/>
                    <a:pt x="402" y="40"/>
                    <a:pt x="391" y="116"/>
                  </a:cubicBezTo>
                  <a:cubicBezTo>
                    <a:pt x="349" y="399"/>
                    <a:pt x="220" y="680"/>
                    <a:pt x="146" y="959"/>
                  </a:cubicBezTo>
                  <a:cubicBezTo>
                    <a:pt x="84" y="1190"/>
                    <a:pt x="0" y="1453"/>
                    <a:pt x="14" y="1690"/>
                  </a:cubicBezTo>
                  <a:cubicBezTo>
                    <a:pt x="26" y="1895"/>
                    <a:pt x="138" y="2140"/>
                    <a:pt x="281" y="2308"/>
                  </a:cubicBezTo>
                  <a:cubicBezTo>
                    <a:pt x="485" y="2549"/>
                    <a:pt x="730" y="2790"/>
                    <a:pt x="774" y="3085"/>
                  </a:cubicBezTo>
                  <a:cubicBezTo>
                    <a:pt x="855" y="3635"/>
                    <a:pt x="407" y="4107"/>
                    <a:pt x="172" y="4599"/>
                  </a:cubicBezTo>
                  <a:cubicBezTo>
                    <a:pt x="70" y="4813"/>
                    <a:pt x="116" y="5126"/>
                    <a:pt x="182" y="5345"/>
                  </a:cubicBezTo>
                  <a:cubicBezTo>
                    <a:pt x="244" y="5546"/>
                    <a:pt x="469" y="5638"/>
                    <a:pt x="678" y="5729"/>
                  </a:cubicBezTo>
                  <a:cubicBezTo>
                    <a:pt x="696" y="5737"/>
                    <a:pt x="714" y="5741"/>
                    <a:pt x="731" y="5741"/>
                  </a:cubicBezTo>
                  <a:cubicBezTo>
                    <a:pt x="807" y="5741"/>
                    <a:pt x="869" y="5674"/>
                    <a:pt x="825" y="5614"/>
                  </a:cubicBezTo>
                  <a:cubicBezTo>
                    <a:pt x="554" y="5221"/>
                    <a:pt x="650" y="4793"/>
                    <a:pt x="875" y="4406"/>
                  </a:cubicBezTo>
                  <a:cubicBezTo>
                    <a:pt x="1003" y="4185"/>
                    <a:pt x="1144" y="3972"/>
                    <a:pt x="1240" y="3741"/>
                  </a:cubicBezTo>
                  <a:cubicBezTo>
                    <a:pt x="1348" y="3472"/>
                    <a:pt x="1328" y="3171"/>
                    <a:pt x="1266" y="2896"/>
                  </a:cubicBezTo>
                  <a:cubicBezTo>
                    <a:pt x="1160" y="2429"/>
                    <a:pt x="556" y="2126"/>
                    <a:pt x="505" y="1650"/>
                  </a:cubicBezTo>
                  <a:cubicBezTo>
                    <a:pt x="493" y="1548"/>
                    <a:pt x="558" y="1138"/>
                    <a:pt x="598" y="939"/>
                  </a:cubicBezTo>
                  <a:cubicBezTo>
                    <a:pt x="638" y="739"/>
                    <a:pt x="714" y="391"/>
                    <a:pt x="694" y="116"/>
                  </a:cubicBezTo>
                  <a:cubicBezTo>
                    <a:pt x="688" y="38"/>
                    <a:pt x="619" y="1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332075" y="3592550"/>
              <a:ext cx="35500" cy="120450"/>
            </a:xfrm>
            <a:custGeom>
              <a:avLst/>
              <a:gdLst/>
              <a:ahLst/>
              <a:cxnLst/>
              <a:rect l="l" t="t" r="r" b="b"/>
              <a:pathLst>
                <a:path w="1420" h="4818" extrusionOk="0">
                  <a:moveTo>
                    <a:pt x="987" y="0"/>
                  </a:moveTo>
                  <a:cubicBezTo>
                    <a:pt x="909" y="0"/>
                    <a:pt x="833" y="33"/>
                    <a:pt x="816" y="106"/>
                  </a:cubicBezTo>
                  <a:cubicBezTo>
                    <a:pt x="772" y="288"/>
                    <a:pt x="634" y="457"/>
                    <a:pt x="533" y="620"/>
                  </a:cubicBezTo>
                  <a:cubicBezTo>
                    <a:pt x="405" y="822"/>
                    <a:pt x="313" y="989"/>
                    <a:pt x="305" y="1220"/>
                  </a:cubicBezTo>
                  <a:cubicBezTo>
                    <a:pt x="300" y="1433"/>
                    <a:pt x="425" y="1601"/>
                    <a:pt x="521" y="1792"/>
                  </a:cubicBezTo>
                  <a:cubicBezTo>
                    <a:pt x="618" y="1989"/>
                    <a:pt x="808" y="2205"/>
                    <a:pt x="824" y="2416"/>
                  </a:cubicBezTo>
                  <a:cubicBezTo>
                    <a:pt x="846" y="2673"/>
                    <a:pt x="700" y="2878"/>
                    <a:pt x="533" y="3088"/>
                  </a:cubicBezTo>
                  <a:cubicBezTo>
                    <a:pt x="375" y="3287"/>
                    <a:pt x="252" y="3488"/>
                    <a:pt x="174" y="3717"/>
                  </a:cubicBezTo>
                  <a:cubicBezTo>
                    <a:pt x="48" y="4084"/>
                    <a:pt x="1" y="4616"/>
                    <a:pt x="501" y="4807"/>
                  </a:cubicBezTo>
                  <a:cubicBezTo>
                    <a:pt x="520" y="4814"/>
                    <a:pt x="541" y="4818"/>
                    <a:pt x="563" y="4818"/>
                  </a:cubicBezTo>
                  <a:cubicBezTo>
                    <a:pt x="650" y="4818"/>
                    <a:pt x="740" y="4764"/>
                    <a:pt x="700" y="4686"/>
                  </a:cubicBezTo>
                  <a:cubicBezTo>
                    <a:pt x="531" y="4347"/>
                    <a:pt x="692" y="3845"/>
                    <a:pt x="883" y="3532"/>
                  </a:cubicBezTo>
                  <a:cubicBezTo>
                    <a:pt x="1001" y="3343"/>
                    <a:pt x="1182" y="3177"/>
                    <a:pt x="1274" y="2978"/>
                  </a:cubicBezTo>
                  <a:cubicBezTo>
                    <a:pt x="1378" y="2757"/>
                    <a:pt x="1419" y="2522"/>
                    <a:pt x="1376" y="2288"/>
                  </a:cubicBezTo>
                  <a:cubicBezTo>
                    <a:pt x="1342" y="2097"/>
                    <a:pt x="1188" y="1906"/>
                    <a:pt x="1085" y="1730"/>
                  </a:cubicBezTo>
                  <a:cubicBezTo>
                    <a:pt x="989" y="1567"/>
                    <a:pt x="852" y="1404"/>
                    <a:pt x="834" y="1220"/>
                  </a:cubicBezTo>
                  <a:cubicBezTo>
                    <a:pt x="816" y="1021"/>
                    <a:pt x="947" y="836"/>
                    <a:pt x="1037" y="656"/>
                  </a:cubicBezTo>
                  <a:cubicBezTo>
                    <a:pt x="1115" y="497"/>
                    <a:pt x="1176" y="317"/>
                    <a:pt x="1184" y="146"/>
                  </a:cubicBezTo>
                  <a:cubicBezTo>
                    <a:pt x="1190" y="54"/>
                    <a:pt x="1086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20"/>
          <p:cNvSpPr/>
          <p:nvPr/>
        </p:nvSpPr>
        <p:spPr>
          <a:xfrm>
            <a:off x="-28450" y="4191225"/>
            <a:ext cx="9172555" cy="952279"/>
          </a:xfrm>
          <a:custGeom>
            <a:avLst/>
            <a:gdLst/>
            <a:ahLst/>
            <a:cxnLst/>
            <a:rect l="l" t="t" r="r" b="b"/>
            <a:pathLst>
              <a:path w="47341" h="7047" extrusionOk="0">
                <a:moveTo>
                  <a:pt x="47340" y="0"/>
                </a:moveTo>
                <a:cubicBezTo>
                  <a:pt x="42057" y="1379"/>
                  <a:pt x="43929" y="4538"/>
                  <a:pt x="39971" y="5022"/>
                </a:cubicBezTo>
                <a:cubicBezTo>
                  <a:pt x="39656" y="5061"/>
                  <a:pt x="39366" y="5078"/>
                  <a:pt x="39095" y="5078"/>
                </a:cubicBezTo>
                <a:cubicBezTo>
                  <a:pt x="36048" y="5078"/>
                  <a:pt x="35548" y="2826"/>
                  <a:pt x="31520" y="2826"/>
                </a:cubicBezTo>
                <a:cubicBezTo>
                  <a:pt x="31276" y="2826"/>
                  <a:pt x="31019" y="2834"/>
                  <a:pt x="30748" y="2852"/>
                </a:cubicBezTo>
                <a:cubicBezTo>
                  <a:pt x="25603" y="3187"/>
                  <a:pt x="24724" y="5634"/>
                  <a:pt x="18512" y="6024"/>
                </a:cubicBezTo>
                <a:cubicBezTo>
                  <a:pt x="17835" y="6067"/>
                  <a:pt x="17236" y="6087"/>
                  <a:pt x="16701" y="6087"/>
                </a:cubicBezTo>
                <a:cubicBezTo>
                  <a:pt x="12329" y="6087"/>
                  <a:pt x="12225" y="4759"/>
                  <a:pt x="8534" y="3519"/>
                </a:cubicBezTo>
                <a:cubicBezTo>
                  <a:pt x="6718" y="2909"/>
                  <a:pt x="4854" y="2738"/>
                  <a:pt x="3334" y="2738"/>
                </a:cubicBezTo>
                <a:cubicBezTo>
                  <a:pt x="1386" y="2738"/>
                  <a:pt x="1" y="3019"/>
                  <a:pt x="1" y="3019"/>
                </a:cubicBezTo>
                <a:lnTo>
                  <a:pt x="1" y="7047"/>
                </a:lnTo>
                <a:lnTo>
                  <a:pt x="47340" y="7047"/>
                </a:ln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20"/>
          <p:cNvGrpSpPr/>
          <p:nvPr/>
        </p:nvGrpSpPr>
        <p:grpSpPr>
          <a:xfrm>
            <a:off x="300793" y="558560"/>
            <a:ext cx="8813338" cy="3502864"/>
            <a:chOff x="300793" y="558560"/>
            <a:chExt cx="8813338" cy="3502864"/>
          </a:xfrm>
        </p:grpSpPr>
        <p:sp>
          <p:nvSpPr>
            <p:cNvPr id="773" name="Google Shape;773;p20"/>
            <p:cNvSpPr/>
            <p:nvPr/>
          </p:nvSpPr>
          <p:spPr>
            <a:xfrm>
              <a:off x="8402992" y="37027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6" name="Google Shape;776;p20"/>
            <p:cNvGrpSpPr/>
            <p:nvPr/>
          </p:nvGrpSpPr>
          <p:grpSpPr>
            <a:xfrm>
              <a:off x="300793" y="558560"/>
              <a:ext cx="8813338" cy="3502864"/>
              <a:chOff x="272218" y="539510"/>
              <a:chExt cx="8813338" cy="3502864"/>
            </a:xfrm>
          </p:grpSpPr>
          <p:sp>
            <p:nvSpPr>
              <p:cNvPr id="777" name="Google Shape;777;p20"/>
              <p:cNvSpPr/>
              <p:nvPr/>
            </p:nvSpPr>
            <p:spPr>
              <a:xfrm>
                <a:off x="272218" y="1538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>
                <a:off x="299812" y="3577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>
                <a:off x="7742410" y="777940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2" name="Google Shape;782;p20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783" name="Google Shape;783;p20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0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5" name="Google Shape;785;p20"/>
              <p:cNvSpPr/>
              <p:nvPr/>
            </p:nvSpPr>
            <p:spPr>
              <a:xfrm>
                <a:off x="2957900" y="3900211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>
                <a:off x="1564396" y="3947221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3"/>
          <p:cNvSpPr/>
          <p:nvPr/>
        </p:nvSpPr>
        <p:spPr>
          <a:xfrm>
            <a:off x="50" y="4202075"/>
            <a:ext cx="9143926" cy="952274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3"/>
          <p:cNvSpPr txBox="1">
            <a:spLocks noGrp="1"/>
          </p:cNvSpPr>
          <p:nvPr>
            <p:ph type="subTitle" idx="1"/>
          </p:nvPr>
        </p:nvSpPr>
        <p:spPr>
          <a:xfrm>
            <a:off x="5347285" y="2755560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23"/>
          <p:cNvSpPr txBox="1">
            <a:spLocks noGrp="1"/>
          </p:cNvSpPr>
          <p:nvPr>
            <p:ph type="subTitle" idx="2"/>
          </p:nvPr>
        </p:nvSpPr>
        <p:spPr>
          <a:xfrm>
            <a:off x="1841500" y="2058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23"/>
          <p:cNvSpPr txBox="1">
            <a:spLocks noGrp="1"/>
          </p:cNvSpPr>
          <p:nvPr>
            <p:ph type="subTitle" idx="3"/>
          </p:nvPr>
        </p:nvSpPr>
        <p:spPr>
          <a:xfrm>
            <a:off x="1841500" y="1379325"/>
            <a:ext cx="2505600" cy="7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6" name="Google Shape;866;p23"/>
          <p:cNvSpPr txBox="1">
            <a:spLocks noGrp="1"/>
          </p:cNvSpPr>
          <p:nvPr>
            <p:ph type="subTitle" idx="4"/>
          </p:nvPr>
        </p:nvSpPr>
        <p:spPr>
          <a:xfrm>
            <a:off x="5347288" y="2075938"/>
            <a:ext cx="2505600" cy="7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67" name="Google Shape;867;p23"/>
          <p:cNvGrpSpPr/>
          <p:nvPr/>
        </p:nvGrpSpPr>
        <p:grpSpPr>
          <a:xfrm>
            <a:off x="4012401" y="4109201"/>
            <a:ext cx="863216" cy="750904"/>
            <a:chOff x="608900" y="3614050"/>
            <a:chExt cx="136425" cy="118675"/>
          </a:xfrm>
        </p:grpSpPr>
        <p:sp>
          <p:nvSpPr>
            <p:cNvPr id="868" name="Google Shape;868;p23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23"/>
          <p:cNvSpPr/>
          <p:nvPr/>
        </p:nvSpPr>
        <p:spPr>
          <a:xfrm rot="-8740267">
            <a:off x="1017814" y="4044128"/>
            <a:ext cx="776093" cy="447327"/>
          </a:xfrm>
          <a:custGeom>
            <a:avLst/>
            <a:gdLst/>
            <a:ahLst/>
            <a:cxnLst/>
            <a:rect l="l" t="t" r="r" b="b"/>
            <a:pathLst>
              <a:path w="5727" h="3301" extrusionOk="0">
                <a:moveTo>
                  <a:pt x="1637" y="0"/>
                </a:moveTo>
                <a:cubicBezTo>
                  <a:pt x="1444" y="40"/>
                  <a:pt x="1316" y="44"/>
                  <a:pt x="1171" y="175"/>
                </a:cubicBezTo>
                <a:cubicBezTo>
                  <a:pt x="1244" y="355"/>
                  <a:pt x="1318" y="536"/>
                  <a:pt x="1392" y="716"/>
                </a:cubicBezTo>
                <a:cubicBezTo>
                  <a:pt x="1428" y="807"/>
                  <a:pt x="1466" y="897"/>
                  <a:pt x="1501" y="989"/>
                </a:cubicBezTo>
                <a:cubicBezTo>
                  <a:pt x="1531" y="1060"/>
                  <a:pt x="1561" y="1138"/>
                  <a:pt x="1533" y="1212"/>
                </a:cubicBezTo>
                <a:cubicBezTo>
                  <a:pt x="1513" y="1266"/>
                  <a:pt x="1464" y="1305"/>
                  <a:pt x="1416" y="1341"/>
                </a:cubicBezTo>
                <a:cubicBezTo>
                  <a:pt x="1262" y="1463"/>
                  <a:pt x="1123" y="1600"/>
                  <a:pt x="999" y="1752"/>
                </a:cubicBezTo>
                <a:cubicBezTo>
                  <a:pt x="886" y="1891"/>
                  <a:pt x="780" y="2049"/>
                  <a:pt x="623" y="2136"/>
                </a:cubicBezTo>
                <a:cubicBezTo>
                  <a:pt x="413" y="2254"/>
                  <a:pt x="106" y="2264"/>
                  <a:pt x="17" y="2485"/>
                </a:cubicBezTo>
                <a:cubicBezTo>
                  <a:pt x="5" y="2511"/>
                  <a:pt x="1" y="2541"/>
                  <a:pt x="11" y="2569"/>
                </a:cubicBezTo>
                <a:cubicBezTo>
                  <a:pt x="28" y="2611"/>
                  <a:pt x="78" y="2622"/>
                  <a:pt x="125" y="2622"/>
                </a:cubicBezTo>
                <a:cubicBezTo>
                  <a:pt x="134" y="2622"/>
                  <a:pt x="142" y="2621"/>
                  <a:pt x="150" y="2621"/>
                </a:cubicBezTo>
                <a:cubicBezTo>
                  <a:pt x="391" y="2597"/>
                  <a:pt x="617" y="2489"/>
                  <a:pt x="788" y="2316"/>
                </a:cubicBezTo>
                <a:lnTo>
                  <a:pt x="788" y="2316"/>
                </a:lnTo>
                <a:cubicBezTo>
                  <a:pt x="684" y="2485"/>
                  <a:pt x="672" y="2692"/>
                  <a:pt x="754" y="2872"/>
                </a:cubicBezTo>
                <a:cubicBezTo>
                  <a:pt x="762" y="2892"/>
                  <a:pt x="776" y="2908"/>
                  <a:pt x="796" y="2920"/>
                </a:cubicBezTo>
                <a:cubicBezTo>
                  <a:pt x="802" y="2922"/>
                  <a:pt x="808" y="2923"/>
                  <a:pt x="813" y="2923"/>
                </a:cubicBezTo>
                <a:cubicBezTo>
                  <a:pt x="856" y="2923"/>
                  <a:pt x="885" y="2861"/>
                  <a:pt x="896" y="2812"/>
                </a:cubicBezTo>
                <a:cubicBezTo>
                  <a:pt x="1009" y="2276"/>
                  <a:pt x="1366" y="1830"/>
                  <a:pt x="1711" y="1405"/>
                </a:cubicBezTo>
                <a:cubicBezTo>
                  <a:pt x="1798" y="1487"/>
                  <a:pt x="1920" y="1539"/>
                  <a:pt x="2008" y="1622"/>
                </a:cubicBezTo>
                <a:cubicBezTo>
                  <a:pt x="1784" y="1835"/>
                  <a:pt x="1659" y="2132"/>
                  <a:pt x="1661" y="2443"/>
                </a:cubicBezTo>
                <a:cubicBezTo>
                  <a:pt x="1661" y="2493"/>
                  <a:pt x="1665" y="2543"/>
                  <a:pt x="1641" y="2587"/>
                </a:cubicBezTo>
                <a:cubicBezTo>
                  <a:pt x="1621" y="2617"/>
                  <a:pt x="1595" y="2643"/>
                  <a:pt x="1563" y="2665"/>
                </a:cubicBezTo>
                <a:cubicBezTo>
                  <a:pt x="1472" y="2736"/>
                  <a:pt x="1390" y="2824"/>
                  <a:pt x="1320" y="2920"/>
                </a:cubicBezTo>
                <a:cubicBezTo>
                  <a:pt x="1252" y="3013"/>
                  <a:pt x="1196" y="3129"/>
                  <a:pt x="1226" y="3240"/>
                </a:cubicBezTo>
                <a:cubicBezTo>
                  <a:pt x="1230" y="3260"/>
                  <a:pt x="1240" y="3276"/>
                  <a:pt x="1256" y="3290"/>
                </a:cubicBezTo>
                <a:cubicBezTo>
                  <a:pt x="1266" y="3297"/>
                  <a:pt x="1277" y="3300"/>
                  <a:pt x="1289" y="3300"/>
                </a:cubicBezTo>
                <a:cubicBezTo>
                  <a:pt x="1317" y="3300"/>
                  <a:pt x="1348" y="3283"/>
                  <a:pt x="1372" y="3264"/>
                </a:cubicBezTo>
                <a:cubicBezTo>
                  <a:pt x="1545" y="3133"/>
                  <a:pt x="1693" y="2969"/>
                  <a:pt x="1806" y="2784"/>
                </a:cubicBezTo>
                <a:cubicBezTo>
                  <a:pt x="1824" y="2882"/>
                  <a:pt x="1844" y="2981"/>
                  <a:pt x="1898" y="3065"/>
                </a:cubicBezTo>
                <a:cubicBezTo>
                  <a:pt x="1924" y="3107"/>
                  <a:pt x="1962" y="3145"/>
                  <a:pt x="2006" y="3171"/>
                </a:cubicBezTo>
                <a:cubicBezTo>
                  <a:pt x="2040" y="3190"/>
                  <a:pt x="2079" y="3202"/>
                  <a:pt x="2118" y="3202"/>
                </a:cubicBezTo>
                <a:cubicBezTo>
                  <a:pt x="2127" y="3202"/>
                  <a:pt x="2135" y="3202"/>
                  <a:pt x="2143" y="3201"/>
                </a:cubicBezTo>
                <a:cubicBezTo>
                  <a:pt x="2133" y="3169"/>
                  <a:pt x="2125" y="3135"/>
                  <a:pt x="2117" y="3101"/>
                </a:cubicBezTo>
                <a:cubicBezTo>
                  <a:pt x="2045" y="2796"/>
                  <a:pt x="2028" y="2489"/>
                  <a:pt x="2031" y="2172"/>
                </a:cubicBezTo>
                <a:lnTo>
                  <a:pt x="2031" y="2172"/>
                </a:lnTo>
                <a:lnTo>
                  <a:pt x="2293" y="2226"/>
                </a:lnTo>
                <a:cubicBezTo>
                  <a:pt x="2330" y="2234"/>
                  <a:pt x="2369" y="2241"/>
                  <a:pt x="2406" y="2241"/>
                </a:cubicBezTo>
                <a:cubicBezTo>
                  <a:pt x="2428" y="2241"/>
                  <a:pt x="2449" y="2239"/>
                  <a:pt x="2470" y="2232"/>
                </a:cubicBezTo>
                <a:cubicBezTo>
                  <a:pt x="2528" y="2212"/>
                  <a:pt x="2576" y="2154"/>
                  <a:pt x="2560" y="2097"/>
                </a:cubicBezTo>
                <a:cubicBezTo>
                  <a:pt x="2550" y="2065"/>
                  <a:pt x="2528" y="2039"/>
                  <a:pt x="2502" y="2021"/>
                </a:cubicBezTo>
                <a:cubicBezTo>
                  <a:pt x="2432" y="1963"/>
                  <a:pt x="2354" y="1921"/>
                  <a:pt x="2269" y="1893"/>
                </a:cubicBezTo>
                <a:cubicBezTo>
                  <a:pt x="2255" y="1889"/>
                  <a:pt x="2241" y="1881"/>
                  <a:pt x="2231" y="1869"/>
                </a:cubicBezTo>
                <a:cubicBezTo>
                  <a:pt x="2223" y="1857"/>
                  <a:pt x="2221" y="1841"/>
                  <a:pt x="2225" y="1826"/>
                </a:cubicBezTo>
                <a:cubicBezTo>
                  <a:pt x="2231" y="1776"/>
                  <a:pt x="2243" y="1726"/>
                  <a:pt x="2259" y="1676"/>
                </a:cubicBezTo>
                <a:cubicBezTo>
                  <a:pt x="2273" y="1628"/>
                  <a:pt x="2293" y="1580"/>
                  <a:pt x="2318" y="1535"/>
                </a:cubicBezTo>
                <a:cubicBezTo>
                  <a:pt x="2418" y="1371"/>
                  <a:pt x="2599" y="1281"/>
                  <a:pt x="2785" y="1234"/>
                </a:cubicBezTo>
                <a:cubicBezTo>
                  <a:pt x="2944" y="1373"/>
                  <a:pt x="2938" y="1618"/>
                  <a:pt x="2918" y="1832"/>
                </a:cubicBezTo>
                <a:lnTo>
                  <a:pt x="2876" y="2262"/>
                </a:lnTo>
                <a:cubicBezTo>
                  <a:pt x="2864" y="2391"/>
                  <a:pt x="2851" y="2527"/>
                  <a:pt x="2783" y="2639"/>
                </a:cubicBezTo>
                <a:cubicBezTo>
                  <a:pt x="2761" y="2663"/>
                  <a:pt x="2747" y="2694"/>
                  <a:pt x="2741" y="2726"/>
                </a:cubicBezTo>
                <a:cubicBezTo>
                  <a:pt x="2739" y="2748"/>
                  <a:pt x="2747" y="2770"/>
                  <a:pt x="2763" y="2786"/>
                </a:cubicBezTo>
                <a:cubicBezTo>
                  <a:pt x="2785" y="2812"/>
                  <a:pt x="2820" y="2826"/>
                  <a:pt x="2855" y="2826"/>
                </a:cubicBezTo>
                <a:cubicBezTo>
                  <a:pt x="2858" y="2826"/>
                  <a:pt x="2860" y="2826"/>
                  <a:pt x="2862" y="2826"/>
                </a:cubicBezTo>
                <a:cubicBezTo>
                  <a:pt x="2920" y="2820"/>
                  <a:pt x="2970" y="2776"/>
                  <a:pt x="3006" y="2728"/>
                </a:cubicBezTo>
                <a:cubicBezTo>
                  <a:pt x="3016" y="2714"/>
                  <a:pt x="3026" y="2700"/>
                  <a:pt x="3034" y="2686"/>
                </a:cubicBezTo>
                <a:cubicBezTo>
                  <a:pt x="3076" y="2617"/>
                  <a:pt x="3100" y="2541"/>
                  <a:pt x="3108" y="2461"/>
                </a:cubicBezTo>
                <a:cubicBezTo>
                  <a:pt x="3145" y="2517"/>
                  <a:pt x="3185" y="2573"/>
                  <a:pt x="3227" y="2625"/>
                </a:cubicBezTo>
                <a:cubicBezTo>
                  <a:pt x="3275" y="2686"/>
                  <a:pt x="3327" y="2744"/>
                  <a:pt x="3385" y="2796"/>
                </a:cubicBezTo>
                <a:cubicBezTo>
                  <a:pt x="3494" y="2890"/>
                  <a:pt x="3632" y="2961"/>
                  <a:pt x="3777" y="2961"/>
                </a:cubicBezTo>
                <a:cubicBezTo>
                  <a:pt x="3699" y="2818"/>
                  <a:pt x="3610" y="2680"/>
                  <a:pt x="3508" y="2553"/>
                </a:cubicBezTo>
                <a:cubicBezTo>
                  <a:pt x="3478" y="2513"/>
                  <a:pt x="3444" y="2473"/>
                  <a:pt x="3413" y="2435"/>
                </a:cubicBezTo>
                <a:cubicBezTo>
                  <a:pt x="3347" y="2360"/>
                  <a:pt x="3275" y="2286"/>
                  <a:pt x="3233" y="2194"/>
                </a:cubicBezTo>
                <a:cubicBezTo>
                  <a:pt x="3191" y="2103"/>
                  <a:pt x="3185" y="1987"/>
                  <a:pt x="3247" y="1909"/>
                </a:cubicBezTo>
                <a:lnTo>
                  <a:pt x="3640" y="2105"/>
                </a:lnTo>
                <a:cubicBezTo>
                  <a:pt x="3703" y="2061"/>
                  <a:pt x="3701" y="1959"/>
                  <a:pt x="3660" y="1895"/>
                </a:cubicBezTo>
                <a:cubicBezTo>
                  <a:pt x="3616" y="1830"/>
                  <a:pt x="3546" y="1790"/>
                  <a:pt x="3484" y="1742"/>
                </a:cubicBezTo>
                <a:cubicBezTo>
                  <a:pt x="3295" y="1600"/>
                  <a:pt x="3151" y="1347"/>
                  <a:pt x="3116" y="1114"/>
                </a:cubicBezTo>
                <a:lnTo>
                  <a:pt x="3116" y="1114"/>
                </a:lnTo>
                <a:lnTo>
                  <a:pt x="3490" y="1132"/>
                </a:lnTo>
                <a:cubicBezTo>
                  <a:pt x="3494" y="1132"/>
                  <a:pt x="3498" y="1132"/>
                  <a:pt x="3502" y="1132"/>
                </a:cubicBezTo>
                <a:cubicBezTo>
                  <a:pt x="3538" y="1132"/>
                  <a:pt x="3572" y="1140"/>
                  <a:pt x="3604" y="1156"/>
                </a:cubicBezTo>
                <a:cubicBezTo>
                  <a:pt x="3648" y="1184"/>
                  <a:pt x="3666" y="1236"/>
                  <a:pt x="3686" y="1283"/>
                </a:cubicBezTo>
                <a:cubicBezTo>
                  <a:pt x="3773" y="1507"/>
                  <a:pt x="3913" y="1706"/>
                  <a:pt x="4092" y="1865"/>
                </a:cubicBezTo>
                <a:cubicBezTo>
                  <a:pt x="4135" y="1905"/>
                  <a:pt x="4199" y="1940"/>
                  <a:pt x="4254" y="1940"/>
                </a:cubicBezTo>
                <a:cubicBezTo>
                  <a:pt x="4284" y="1940"/>
                  <a:pt x="4312" y="1929"/>
                  <a:pt x="4331" y="1901"/>
                </a:cubicBezTo>
                <a:cubicBezTo>
                  <a:pt x="4192" y="1736"/>
                  <a:pt x="4084" y="1547"/>
                  <a:pt x="4014" y="1343"/>
                </a:cubicBezTo>
                <a:cubicBezTo>
                  <a:pt x="4000" y="1301"/>
                  <a:pt x="3988" y="1252"/>
                  <a:pt x="4018" y="1222"/>
                </a:cubicBezTo>
                <a:cubicBezTo>
                  <a:pt x="4037" y="1201"/>
                  <a:pt x="4062" y="1196"/>
                  <a:pt x="4088" y="1196"/>
                </a:cubicBezTo>
                <a:cubicBezTo>
                  <a:pt x="4102" y="1196"/>
                  <a:pt x="4117" y="1198"/>
                  <a:pt x="4132" y="1200"/>
                </a:cubicBezTo>
                <a:lnTo>
                  <a:pt x="4760" y="1285"/>
                </a:lnTo>
                <a:cubicBezTo>
                  <a:pt x="4788" y="1285"/>
                  <a:pt x="4815" y="1295"/>
                  <a:pt x="4837" y="1311"/>
                </a:cubicBezTo>
                <a:cubicBezTo>
                  <a:pt x="4863" y="1335"/>
                  <a:pt x="4867" y="1373"/>
                  <a:pt x="4873" y="1409"/>
                </a:cubicBezTo>
                <a:cubicBezTo>
                  <a:pt x="4921" y="1732"/>
                  <a:pt x="5202" y="2003"/>
                  <a:pt x="5525" y="2041"/>
                </a:cubicBezTo>
                <a:cubicBezTo>
                  <a:pt x="5517" y="1828"/>
                  <a:pt x="5254" y="1714"/>
                  <a:pt x="5186" y="1513"/>
                </a:cubicBezTo>
                <a:cubicBezTo>
                  <a:pt x="5106" y="1277"/>
                  <a:pt x="5332" y="1036"/>
                  <a:pt x="5571" y="983"/>
                </a:cubicBezTo>
                <a:cubicBezTo>
                  <a:pt x="5639" y="969"/>
                  <a:pt x="5726" y="939"/>
                  <a:pt x="5720" y="871"/>
                </a:cubicBezTo>
                <a:cubicBezTo>
                  <a:pt x="5716" y="813"/>
                  <a:pt x="5643" y="789"/>
                  <a:pt x="5585" y="785"/>
                </a:cubicBezTo>
                <a:cubicBezTo>
                  <a:pt x="5566" y="784"/>
                  <a:pt x="5547" y="784"/>
                  <a:pt x="5528" y="784"/>
                </a:cubicBezTo>
                <a:cubicBezTo>
                  <a:pt x="5281" y="784"/>
                  <a:pt x="4966" y="876"/>
                  <a:pt x="4778" y="1016"/>
                </a:cubicBezTo>
                <a:cubicBezTo>
                  <a:pt x="4742" y="1020"/>
                  <a:pt x="4706" y="1021"/>
                  <a:pt x="4670" y="1021"/>
                </a:cubicBezTo>
                <a:cubicBezTo>
                  <a:pt x="4545" y="1021"/>
                  <a:pt x="4421" y="1002"/>
                  <a:pt x="4301" y="967"/>
                </a:cubicBezTo>
                <a:cubicBezTo>
                  <a:pt x="4219" y="942"/>
                  <a:pt x="4132" y="908"/>
                  <a:pt x="4049" y="908"/>
                </a:cubicBezTo>
                <a:cubicBezTo>
                  <a:pt x="4019" y="908"/>
                  <a:pt x="3989" y="912"/>
                  <a:pt x="3961" y="923"/>
                </a:cubicBezTo>
                <a:cubicBezTo>
                  <a:pt x="3925" y="891"/>
                  <a:pt x="3943" y="831"/>
                  <a:pt x="3963" y="787"/>
                </a:cubicBezTo>
                <a:lnTo>
                  <a:pt x="4088" y="518"/>
                </a:lnTo>
                <a:cubicBezTo>
                  <a:pt x="4053" y="482"/>
                  <a:pt x="4004" y="466"/>
                  <a:pt x="3955" y="466"/>
                </a:cubicBezTo>
                <a:cubicBezTo>
                  <a:pt x="3919" y="466"/>
                  <a:pt x="3883" y="474"/>
                  <a:pt x="3851" y="488"/>
                </a:cubicBezTo>
                <a:cubicBezTo>
                  <a:pt x="3775" y="524"/>
                  <a:pt x="3717" y="592"/>
                  <a:pt x="3668" y="662"/>
                </a:cubicBezTo>
                <a:cubicBezTo>
                  <a:pt x="3618" y="729"/>
                  <a:pt x="3568" y="817"/>
                  <a:pt x="3506" y="877"/>
                </a:cubicBezTo>
                <a:lnTo>
                  <a:pt x="2611" y="907"/>
                </a:lnTo>
                <a:cubicBezTo>
                  <a:pt x="2596" y="908"/>
                  <a:pt x="2580" y="909"/>
                  <a:pt x="2564" y="909"/>
                </a:cubicBezTo>
                <a:cubicBezTo>
                  <a:pt x="2517" y="909"/>
                  <a:pt x="2471" y="903"/>
                  <a:pt x="2426" y="891"/>
                </a:cubicBezTo>
                <a:cubicBezTo>
                  <a:pt x="2308" y="849"/>
                  <a:pt x="2241" y="731"/>
                  <a:pt x="2175" y="626"/>
                </a:cubicBezTo>
                <a:cubicBezTo>
                  <a:pt x="2155" y="596"/>
                  <a:pt x="2135" y="566"/>
                  <a:pt x="2115" y="536"/>
                </a:cubicBezTo>
                <a:cubicBezTo>
                  <a:pt x="1980" y="339"/>
                  <a:pt x="1818" y="158"/>
                  <a:pt x="16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3"/>
          <p:cNvSpPr/>
          <p:nvPr/>
        </p:nvSpPr>
        <p:spPr>
          <a:xfrm rot="10800000" flipH="1">
            <a:off x="132151" y="3864247"/>
            <a:ext cx="806277" cy="1107802"/>
          </a:xfrm>
          <a:custGeom>
            <a:avLst/>
            <a:gdLst/>
            <a:ahLst/>
            <a:cxnLst/>
            <a:rect l="l" t="t" r="r" b="b"/>
            <a:pathLst>
              <a:path w="3032" h="4166" extrusionOk="0">
                <a:moveTo>
                  <a:pt x="611" y="1"/>
                </a:moveTo>
                <a:cubicBezTo>
                  <a:pt x="395" y="1"/>
                  <a:pt x="180" y="99"/>
                  <a:pt x="86" y="303"/>
                </a:cubicBezTo>
                <a:cubicBezTo>
                  <a:pt x="0" y="489"/>
                  <a:pt x="16" y="708"/>
                  <a:pt x="88" y="897"/>
                </a:cubicBezTo>
                <a:cubicBezTo>
                  <a:pt x="130" y="1009"/>
                  <a:pt x="192" y="1118"/>
                  <a:pt x="184" y="1238"/>
                </a:cubicBezTo>
                <a:cubicBezTo>
                  <a:pt x="178" y="1339"/>
                  <a:pt x="124" y="1431"/>
                  <a:pt x="94" y="1529"/>
                </a:cubicBezTo>
                <a:cubicBezTo>
                  <a:pt x="90" y="1541"/>
                  <a:pt x="88" y="1551"/>
                  <a:pt x="84" y="1563"/>
                </a:cubicBezTo>
                <a:cubicBezTo>
                  <a:pt x="36" y="1772"/>
                  <a:pt x="104" y="1993"/>
                  <a:pt x="261" y="2139"/>
                </a:cubicBezTo>
                <a:cubicBezTo>
                  <a:pt x="307" y="2178"/>
                  <a:pt x="359" y="2214"/>
                  <a:pt x="387" y="2266"/>
                </a:cubicBezTo>
                <a:cubicBezTo>
                  <a:pt x="480" y="2441"/>
                  <a:pt x="267" y="2683"/>
                  <a:pt x="385" y="2842"/>
                </a:cubicBezTo>
                <a:cubicBezTo>
                  <a:pt x="439" y="2916"/>
                  <a:pt x="546" y="2940"/>
                  <a:pt x="588" y="3019"/>
                </a:cubicBezTo>
                <a:cubicBezTo>
                  <a:pt x="610" y="3059"/>
                  <a:pt x="610" y="3107"/>
                  <a:pt x="616" y="3151"/>
                </a:cubicBezTo>
                <a:cubicBezTo>
                  <a:pt x="633" y="3279"/>
                  <a:pt x="754" y="3404"/>
                  <a:pt x="868" y="3404"/>
                </a:cubicBezTo>
                <a:cubicBezTo>
                  <a:pt x="899" y="3404"/>
                  <a:pt x="930" y="3394"/>
                  <a:pt x="959" y="3372"/>
                </a:cubicBezTo>
                <a:cubicBezTo>
                  <a:pt x="1062" y="3290"/>
                  <a:pt x="1025" y="3123"/>
                  <a:pt x="951" y="3011"/>
                </a:cubicBezTo>
                <a:cubicBezTo>
                  <a:pt x="879" y="2898"/>
                  <a:pt x="779" y="2790"/>
                  <a:pt x="789" y="2657"/>
                </a:cubicBezTo>
                <a:cubicBezTo>
                  <a:pt x="801" y="2491"/>
                  <a:pt x="981" y="2374"/>
                  <a:pt x="983" y="2208"/>
                </a:cubicBezTo>
                <a:cubicBezTo>
                  <a:pt x="985" y="2045"/>
                  <a:pt x="821" y="1939"/>
                  <a:pt x="712" y="1820"/>
                </a:cubicBezTo>
                <a:cubicBezTo>
                  <a:pt x="588" y="1680"/>
                  <a:pt x="524" y="1471"/>
                  <a:pt x="608" y="1302"/>
                </a:cubicBezTo>
                <a:cubicBezTo>
                  <a:pt x="660" y="1197"/>
                  <a:pt x="781" y="1132"/>
                  <a:pt x="894" y="1132"/>
                </a:cubicBezTo>
                <a:cubicBezTo>
                  <a:pt x="962" y="1132"/>
                  <a:pt x="1028" y="1156"/>
                  <a:pt x="1074" y="1208"/>
                </a:cubicBezTo>
                <a:cubicBezTo>
                  <a:pt x="1208" y="1357"/>
                  <a:pt x="1114" y="1597"/>
                  <a:pt x="1180" y="1786"/>
                </a:cubicBezTo>
                <a:cubicBezTo>
                  <a:pt x="1258" y="2013"/>
                  <a:pt x="1549" y="2127"/>
                  <a:pt x="1598" y="2360"/>
                </a:cubicBezTo>
                <a:cubicBezTo>
                  <a:pt x="1624" y="2485"/>
                  <a:pt x="1573" y="2617"/>
                  <a:pt x="1588" y="2742"/>
                </a:cubicBezTo>
                <a:cubicBezTo>
                  <a:pt x="1612" y="2958"/>
                  <a:pt x="1806" y="3107"/>
                  <a:pt x="1999" y="3203"/>
                </a:cubicBezTo>
                <a:cubicBezTo>
                  <a:pt x="2115" y="3261"/>
                  <a:pt x="2246" y="3316"/>
                  <a:pt x="2304" y="3432"/>
                </a:cubicBezTo>
                <a:cubicBezTo>
                  <a:pt x="2338" y="3500"/>
                  <a:pt x="2340" y="3577"/>
                  <a:pt x="2354" y="3651"/>
                </a:cubicBezTo>
                <a:cubicBezTo>
                  <a:pt x="2388" y="3830"/>
                  <a:pt x="2483" y="3994"/>
                  <a:pt x="2625" y="4107"/>
                </a:cubicBezTo>
                <a:cubicBezTo>
                  <a:pt x="2661" y="4137"/>
                  <a:pt x="2702" y="4157"/>
                  <a:pt x="2746" y="4165"/>
                </a:cubicBezTo>
                <a:cubicBezTo>
                  <a:pt x="2751" y="4166"/>
                  <a:pt x="2756" y="4166"/>
                  <a:pt x="2761" y="4166"/>
                </a:cubicBezTo>
                <a:cubicBezTo>
                  <a:pt x="2853" y="4166"/>
                  <a:pt x="2925" y="4075"/>
                  <a:pt x="2958" y="3988"/>
                </a:cubicBezTo>
                <a:cubicBezTo>
                  <a:pt x="3031" y="3769"/>
                  <a:pt x="2975" y="3526"/>
                  <a:pt x="2812" y="3362"/>
                </a:cubicBezTo>
                <a:cubicBezTo>
                  <a:pt x="2750" y="3304"/>
                  <a:pt x="2675" y="3257"/>
                  <a:pt x="2625" y="3187"/>
                </a:cubicBezTo>
                <a:cubicBezTo>
                  <a:pt x="2511" y="3019"/>
                  <a:pt x="2581" y="2794"/>
                  <a:pt x="2575" y="2593"/>
                </a:cubicBezTo>
                <a:cubicBezTo>
                  <a:pt x="2565" y="2322"/>
                  <a:pt x="2414" y="2077"/>
                  <a:pt x="2174" y="1949"/>
                </a:cubicBezTo>
                <a:cubicBezTo>
                  <a:pt x="2023" y="1870"/>
                  <a:pt x="1830" y="1832"/>
                  <a:pt x="1742" y="1682"/>
                </a:cubicBezTo>
                <a:cubicBezTo>
                  <a:pt x="1618" y="1473"/>
                  <a:pt x="1780" y="1162"/>
                  <a:pt x="1616" y="985"/>
                </a:cubicBezTo>
                <a:cubicBezTo>
                  <a:pt x="1515" y="871"/>
                  <a:pt x="1319" y="863"/>
                  <a:pt x="1244" y="732"/>
                </a:cubicBezTo>
                <a:cubicBezTo>
                  <a:pt x="1238" y="722"/>
                  <a:pt x="1234" y="714"/>
                  <a:pt x="1230" y="704"/>
                </a:cubicBezTo>
                <a:cubicBezTo>
                  <a:pt x="1200" y="628"/>
                  <a:pt x="1210" y="542"/>
                  <a:pt x="1200" y="463"/>
                </a:cubicBezTo>
                <a:cubicBezTo>
                  <a:pt x="1166" y="161"/>
                  <a:pt x="887" y="1"/>
                  <a:pt x="61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3"/>
          <p:cNvSpPr/>
          <p:nvPr/>
        </p:nvSpPr>
        <p:spPr>
          <a:xfrm rot="-462039" flipH="1">
            <a:off x="-945134" y="3631640"/>
            <a:ext cx="10515595" cy="2307243"/>
          </a:xfrm>
          <a:custGeom>
            <a:avLst/>
            <a:gdLst/>
            <a:ahLst/>
            <a:cxnLst/>
            <a:rect l="l" t="t" r="r" b="b"/>
            <a:pathLst>
              <a:path w="420616" h="92288" extrusionOk="0">
                <a:moveTo>
                  <a:pt x="24456" y="61240"/>
                </a:moveTo>
                <a:cubicBezTo>
                  <a:pt x="25428" y="54726"/>
                  <a:pt x="26109" y="54143"/>
                  <a:pt x="34373" y="52490"/>
                </a:cubicBezTo>
                <a:cubicBezTo>
                  <a:pt x="42637" y="50837"/>
                  <a:pt x="62762" y="50934"/>
                  <a:pt x="74040" y="51323"/>
                </a:cubicBezTo>
                <a:cubicBezTo>
                  <a:pt x="85318" y="51712"/>
                  <a:pt x="91541" y="54531"/>
                  <a:pt x="102041" y="54823"/>
                </a:cubicBezTo>
                <a:cubicBezTo>
                  <a:pt x="112541" y="55115"/>
                  <a:pt x="126347" y="53170"/>
                  <a:pt x="137042" y="53073"/>
                </a:cubicBezTo>
                <a:cubicBezTo>
                  <a:pt x="147737" y="52976"/>
                  <a:pt x="153376" y="55310"/>
                  <a:pt x="166210" y="54240"/>
                </a:cubicBezTo>
                <a:cubicBezTo>
                  <a:pt x="179044" y="53171"/>
                  <a:pt x="201988" y="50351"/>
                  <a:pt x="214044" y="46656"/>
                </a:cubicBezTo>
                <a:cubicBezTo>
                  <a:pt x="226100" y="42962"/>
                  <a:pt x="227364" y="34504"/>
                  <a:pt x="238545" y="32073"/>
                </a:cubicBezTo>
                <a:cubicBezTo>
                  <a:pt x="249726" y="29643"/>
                  <a:pt x="267518" y="30420"/>
                  <a:pt x="281129" y="32073"/>
                </a:cubicBezTo>
                <a:cubicBezTo>
                  <a:pt x="294741" y="33726"/>
                  <a:pt x="308061" y="42087"/>
                  <a:pt x="320214" y="41990"/>
                </a:cubicBezTo>
                <a:cubicBezTo>
                  <a:pt x="332367" y="41893"/>
                  <a:pt x="343840" y="37225"/>
                  <a:pt x="354048" y="31489"/>
                </a:cubicBezTo>
                <a:cubicBezTo>
                  <a:pt x="364257" y="25753"/>
                  <a:pt x="375243" y="12044"/>
                  <a:pt x="381465" y="7572"/>
                </a:cubicBezTo>
                <a:cubicBezTo>
                  <a:pt x="387687" y="3100"/>
                  <a:pt x="388465" y="-5165"/>
                  <a:pt x="391382" y="4655"/>
                </a:cubicBezTo>
                <a:cubicBezTo>
                  <a:pt x="394299" y="14475"/>
                  <a:pt x="399063" y="53754"/>
                  <a:pt x="398966" y="66490"/>
                </a:cubicBezTo>
                <a:cubicBezTo>
                  <a:pt x="398869" y="79227"/>
                  <a:pt x="452537" y="76893"/>
                  <a:pt x="390799" y="81074"/>
                </a:cubicBezTo>
                <a:cubicBezTo>
                  <a:pt x="329061" y="85255"/>
                  <a:pt x="89596" y="94880"/>
                  <a:pt x="28539" y="91574"/>
                </a:cubicBezTo>
                <a:cubicBezTo>
                  <a:pt x="-32518" y="88268"/>
                  <a:pt x="23484" y="67754"/>
                  <a:pt x="24456" y="612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</p:sp>
      <p:sp>
        <p:nvSpPr>
          <p:cNvPr id="874" name="Google Shape;874;p23"/>
          <p:cNvSpPr/>
          <p:nvPr/>
        </p:nvSpPr>
        <p:spPr>
          <a:xfrm rot="10800000">
            <a:off x="7169502" y="4093811"/>
            <a:ext cx="683398" cy="781677"/>
          </a:xfrm>
          <a:custGeom>
            <a:avLst/>
            <a:gdLst/>
            <a:ahLst/>
            <a:cxnLst/>
            <a:rect l="l" t="t" r="r" b="b"/>
            <a:pathLst>
              <a:path w="3032" h="4166" extrusionOk="0">
                <a:moveTo>
                  <a:pt x="611" y="1"/>
                </a:moveTo>
                <a:cubicBezTo>
                  <a:pt x="395" y="1"/>
                  <a:pt x="180" y="99"/>
                  <a:pt x="86" y="303"/>
                </a:cubicBezTo>
                <a:cubicBezTo>
                  <a:pt x="0" y="489"/>
                  <a:pt x="16" y="708"/>
                  <a:pt x="88" y="897"/>
                </a:cubicBezTo>
                <a:cubicBezTo>
                  <a:pt x="130" y="1009"/>
                  <a:pt x="192" y="1118"/>
                  <a:pt x="184" y="1238"/>
                </a:cubicBezTo>
                <a:cubicBezTo>
                  <a:pt x="178" y="1339"/>
                  <a:pt x="124" y="1431"/>
                  <a:pt x="94" y="1529"/>
                </a:cubicBezTo>
                <a:cubicBezTo>
                  <a:pt x="90" y="1541"/>
                  <a:pt x="88" y="1551"/>
                  <a:pt x="84" y="1563"/>
                </a:cubicBezTo>
                <a:cubicBezTo>
                  <a:pt x="36" y="1772"/>
                  <a:pt x="104" y="1993"/>
                  <a:pt x="261" y="2139"/>
                </a:cubicBezTo>
                <a:cubicBezTo>
                  <a:pt x="307" y="2178"/>
                  <a:pt x="359" y="2214"/>
                  <a:pt x="387" y="2266"/>
                </a:cubicBezTo>
                <a:cubicBezTo>
                  <a:pt x="480" y="2441"/>
                  <a:pt x="267" y="2683"/>
                  <a:pt x="385" y="2842"/>
                </a:cubicBezTo>
                <a:cubicBezTo>
                  <a:pt x="439" y="2916"/>
                  <a:pt x="546" y="2940"/>
                  <a:pt x="588" y="3019"/>
                </a:cubicBezTo>
                <a:cubicBezTo>
                  <a:pt x="610" y="3059"/>
                  <a:pt x="610" y="3107"/>
                  <a:pt x="616" y="3151"/>
                </a:cubicBezTo>
                <a:cubicBezTo>
                  <a:pt x="633" y="3279"/>
                  <a:pt x="754" y="3404"/>
                  <a:pt x="868" y="3404"/>
                </a:cubicBezTo>
                <a:cubicBezTo>
                  <a:pt x="899" y="3404"/>
                  <a:pt x="930" y="3394"/>
                  <a:pt x="959" y="3372"/>
                </a:cubicBezTo>
                <a:cubicBezTo>
                  <a:pt x="1062" y="3290"/>
                  <a:pt x="1025" y="3123"/>
                  <a:pt x="951" y="3011"/>
                </a:cubicBezTo>
                <a:cubicBezTo>
                  <a:pt x="879" y="2898"/>
                  <a:pt x="779" y="2790"/>
                  <a:pt x="789" y="2657"/>
                </a:cubicBezTo>
                <a:cubicBezTo>
                  <a:pt x="801" y="2491"/>
                  <a:pt x="981" y="2374"/>
                  <a:pt x="983" y="2208"/>
                </a:cubicBezTo>
                <a:cubicBezTo>
                  <a:pt x="985" y="2045"/>
                  <a:pt x="821" y="1939"/>
                  <a:pt x="712" y="1820"/>
                </a:cubicBezTo>
                <a:cubicBezTo>
                  <a:pt x="588" y="1680"/>
                  <a:pt x="524" y="1471"/>
                  <a:pt x="608" y="1302"/>
                </a:cubicBezTo>
                <a:cubicBezTo>
                  <a:pt x="660" y="1197"/>
                  <a:pt x="781" y="1132"/>
                  <a:pt x="894" y="1132"/>
                </a:cubicBezTo>
                <a:cubicBezTo>
                  <a:pt x="962" y="1132"/>
                  <a:pt x="1028" y="1156"/>
                  <a:pt x="1074" y="1208"/>
                </a:cubicBezTo>
                <a:cubicBezTo>
                  <a:pt x="1208" y="1357"/>
                  <a:pt x="1114" y="1597"/>
                  <a:pt x="1180" y="1786"/>
                </a:cubicBezTo>
                <a:cubicBezTo>
                  <a:pt x="1258" y="2013"/>
                  <a:pt x="1549" y="2127"/>
                  <a:pt x="1598" y="2360"/>
                </a:cubicBezTo>
                <a:cubicBezTo>
                  <a:pt x="1624" y="2485"/>
                  <a:pt x="1573" y="2617"/>
                  <a:pt x="1588" y="2742"/>
                </a:cubicBezTo>
                <a:cubicBezTo>
                  <a:pt x="1612" y="2958"/>
                  <a:pt x="1806" y="3107"/>
                  <a:pt x="1999" y="3203"/>
                </a:cubicBezTo>
                <a:cubicBezTo>
                  <a:pt x="2115" y="3261"/>
                  <a:pt x="2246" y="3316"/>
                  <a:pt x="2304" y="3432"/>
                </a:cubicBezTo>
                <a:cubicBezTo>
                  <a:pt x="2338" y="3500"/>
                  <a:pt x="2340" y="3577"/>
                  <a:pt x="2354" y="3651"/>
                </a:cubicBezTo>
                <a:cubicBezTo>
                  <a:pt x="2388" y="3830"/>
                  <a:pt x="2483" y="3994"/>
                  <a:pt x="2625" y="4107"/>
                </a:cubicBezTo>
                <a:cubicBezTo>
                  <a:pt x="2661" y="4137"/>
                  <a:pt x="2702" y="4157"/>
                  <a:pt x="2746" y="4165"/>
                </a:cubicBezTo>
                <a:cubicBezTo>
                  <a:pt x="2751" y="4166"/>
                  <a:pt x="2756" y="4166"/>
                  <a:pt x="2761" y="4166"/>
                </a:cubicBezTo>
                <a:cubicBezTo>
                  <a:pt x="2853" y="4166"/>
                  <a:pt x="2925" y="4075"/>
                  <a:pt x="2958" y="3988"/>
                </a:cubicBezTo>
                <a:cubicBezTo>
                  <a:pt x="3031" y="3769"/>
                  <a:pt x="2975" y="3526"/>
                  <a:pt x="2812" y="3362"/>
                </a:cubicBezTo>
                <a:cubicBezTo>
                  <a:pt x="2750" y="3304"/>
                  <a:pt x="2675" y="3257"/>
                  <a:pt x="2625" y="3187"/>
                </a:cubicBezTo>
                <a:cubicBezTo>
                  <a:pt x="2511" y="3019"/>
                  <a:pt x="2581" y="2794"/>
                  <a:pt x="2575" y="2593"/>
                </a:cubicBezTo>
                <a:cubicBezTo>
                  <a:pt x="2565" y="2322"/>
                  <a:pt x="2414" y="2077"/>
                  <a:pt x="2174" y="1949"/>
                </a:cubicBezTo>
                <a:cubicBezTo>
                  <a:pt x="2023" y="1870"/>
                  <a:pt x="1830" y="1832"/>
                  <a:pt x="1742" y="1682"/>
                </a:cubicBezTo>
                <a:cubicBezTo>
                  <a:pt x="1618" y="1473"/>
                  <a:pt x="1780" y="1162"/>
                  <a:pt x="1616" y="985"/>
                </a:cubicBezTo>
                <a:cubicBezTo>
                  <a:pt x="1515" y="871"/>
                  <a:pt x="1319" y="863"/>
                  <a:pt x="1244" y="732"/>
                </a:cubicBezTo>
                <a:cubicBezTo>
                  <a:pt x="1238" y="722"/>
                  <a:pt x="1234" y="714"/>
                  <a:pt x="1230" y="704"/>
                </a:cubicBezTo>
                <a:cubicBezTo>
                  <a:pt x="1200" y="628"/>
                  <a:pt x="1210" y="542"/>
                  <a:pt x="1200" y="463"/>
                </a:cubicBezTo>
                <a:cubicBezTo>
                  <a:pt x="1166" y="161"/>
                  <a:pt x="887" y="1"/>
                  <a:pt x="6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3"/>
          <p:cNvSpPr/>
          <p:nvPr/>
        </p:nvSpPr>
        <p:spPr>
          <a:xfrm rot="10800000" flipH="1">
            <a:off x="2572047" y="4541908"/>
            <a:ext cx="844389" cy="486691"/>
          </a:xfrm>
          <a:custGeom>
            <a:avLst/>
            <a:gdLst/>
            <a:ahLst/>
            <a:cxnLst/>
            <a:rect l="l" t="t" r="r" b="b"/>
            <a:pathLst>
              <a:path w="5727" h="3301" extrusionOk="0">
                <a:moveTo>
                  <a:pt x="1637" y="0"/>
                </a:moveTo>
                <a:cubicBezTo>
                  <a:pt x="1444" y="40"/>
                  <a:pt x="1316" y="44"/>
                  <a:pt x="1171" y="175"/>
                </a:cubicBezTo>
                <a:cubicBezTo>
                  <a:pt x="1244" y="355"/>
                  <a:pt x="1318" y="536"/>
                  <a:pt x="1392" y="716"/>
                </a:cubicBezTo>
                <a:cubicBezTo>
                  <a:pt x="1428" y="807"/>
                  <a:pt x="1466" y="897"/>
                  <a:pt x="1501" y="989"/>
                </a:cubicBezTo>
                <a:cubicBezTo>
                  <a:pt x="1531" y="1060"/>
                  <a:pt x="1561" y="1138"/>
                  <a:pt x="1533" y="1212"/>
                </a:cubicBezTo>
                <a:cubicBezTo>
                  <a:pt x="1513" y="1266"/>
                  <a:pt x="1464" y="1305"/>
                  <a:pt x="1416" y="1341"/>
                </a:cubicBezTo>
                <a:cubicBezTo>
                  <a:pt x="1262" y="1463"/>
                  <a:pt x="1123" y="1600"/>
                  <a:pt x="999" y="1752"/>
                </a:cubicBezTo>
                <a:cubicBezTo>
                  <a:pt x="886" y="1891"/>
                  <a:pt x="780" y="2049"/>
                  <a:pt x="623" y="2136"/>
                </a:cubicBezTo>
                <a:cubicBezTo>
                  <a:pt x="413" y="2254"/>
                  <a:pt x="106" y="2264"/>
                  <a:pt x="17" y="2485"/>
                </a:cubicBezTo>
                <a:cubicBezTo>
                  <a:pt x="5" y="2511"/>
                  <a:pt x="1" y="2541"/>
                  <a:pt x="11" y="2569"/>
                </a:cubicBezTo>
                <a:cubicBezTo>
                  <a:pt x="28" y="2611"/>
                  <a:pt x="78" y="2622"/>
                  <a:pt x="125" y="2622"/>
                </a:cubicBezTo>
                <a:cubicBezTo>
                  <a:pt x="134" y="2622"/>
                  <a:pt x="142" y="2621"/>
                  <a:pt x="150" y="2621"/>
                </a:cubicBezTo>
                <a:cubicBezTo>
                  <a:pt x="391" y="2597"/>
                  <a:pt x="617" y="2489"/>
                  <a:pt x="788" y="2316"/>
                </a:cubicBezTo>
                <a:lnTo>
                  <a:pt x="788" y="2316"/>
                </a:lnTo>
                <a:cubicBezTo>
                  <a:pt x="684" y="2485"/>
                  <a:pt x="672" y="2692"/>
                  <a:pt x="754" y="2872"/>
                </a:cubicBezTo>
                <a:cubicBezTo>
                  <a:pt x="762" y="2892"/>
                  <a:pt x="776" y="2908"/>
                  <a:pt x="796" y="2920"/>
                </a:cubicBezTo>
                <a:cubicBezTo>
                  <a:pt x="802" y="2922"/>
                  <a:pt x="808" y="2923"/>
                  <a:pt x="813" y="2923"/>
                </a:cubicBezTo>
                <a:cubicBezTo>
                  <a:pt x="856" y="2923"/>
                  <a:pt x="885" y="2861"/>
                  <a:pt x="896" y="2812"/>
                </a:cubicBezTo>
                <a:cubicBezTo>
                  <a:pt x="1009" y="2276"/>
                  <a:pt x="1366" y="1830"/>
                  <a:pt x="1711" y="1405"/>
                </a:cubicBezTo>
                <a:cubicBezTo>
                  <a:pt x="1798" y="1487"/>
                  <a:pt x="1920" y="1539"/>
                  <a:pt x="2008" y="1622"/>
                </a:cubicBezTo>
                <a:cubicBezTo>
                  <a:pt x="1784" y="1835"/>
                  <a:pt x="1659" y="2132"/>
                  <a:pt x="1661" y="2443"/>
                </a:cubicBezTo>
                <a:cubicBezTo>
                  <a:pt x="1661" y="2493"/>
                  <a:pt x="1665" y="2543"/>
                  <a:pt x="1641" y="2587"/>
                </a:cubicBezTo>
                <a:cubicBezTo>
                  <a:pt x="1621" y="2617"/>
                  <a:pt x="1595" y="2643"/>
                  <a:pt x="1563" y="2665"/>
                </a:cubicBezTo>
                <a:cubicBezTo>
                  <a:pt x="1472" y="2736"/>
                  <a:pt x="1390" y="2824"/>
                  <a:pt x="1320" y="2920"/>
                </a:cubicBezTo>
                <a:cubicBezTo>
                  <a:pt x="1252" y="3013"/>
                  <a:pt x="1196" y="3129"/>
                  <a:pt x="1226" y="3240"/>
                </a:cubicBezTo>
                <a:cubicBezTo>
                  <a:pt x="1230" y="3260"/>
                  <a:pt x="1240" y="3276"/>
                  <a:pt x="1256" y="3290"/>
                </a:cubicBezTo>
                <a:cubicBezTo>
                  <a:pt x="1266" y="3297"/>
                  <a:pt x="1277" y="3300"/>
                  <a:pt x="1289" y="3300"/>
                </a:cubicBezTo>
                <a:cubicBezTo>
                  <a:pt x="1317" y="3300"/>
                  <a:pt x="1348" y="3283"/>
                  <a:pt x="1372" y="3264"/>
                </a:cubicBezTo>
                <a:cubicBezTo>
                  <a:pt x="1545" y="3133"/>
                  <a:pt x="1693" y="2969"/>
                  <a:pt x="1806" y="2784"/>
                </a:cubicBezTo>
                <a:cubicBezTo>
                  <a:pt x="1824" y="2882"/>
                  <a:pt x="1844" y="2981"/>
                  <a:pt x="1898" y="3065"/>
                </a:cubicBezTo>
                <a:cubicBezTo>
                  <a:pt x="1924" y="3107"/>
                  <a:pt x="1962" y="3145"/>
                  <a:pt x="2006" y="3171"/>
                </a:cubicBezTo>
                <a:cubicBezTo>
                  <a:pt x="2040" y="3190"/>
                  <a:pt x="2079" y="3202"/>
                  <a:pt x="2118" y="3202"/>
                </a:cubicBezTo>
                <a:cubicBezTo>
                  <a:pt x="2127" y="3202"/>
                  <a:pt x="2135" y="3202"/>
                  <a:pt x="2143" y="3201"/>
                </a:cubicBezTo>
                <a:cubicBezTo>
                  <a:pt x="2133" y="3169"/>
                  <a:pt x="2125" y="3135"/>
                  <a:pt x="2117" y="3101"/>
                </a:cubicBezTo>
                <a:cubicBezTo>
                  <a:pt x="2045" y="2796"/>
                  <a:pt x="2028" y="2489"/>
                  <a:pt x="2031" y="2172"/>
                </a:cubicBezTo>
                <a:lnTo>
                  <a:pt x="2031" y="2172"/>
                </a:lnTo>
                <a:lnTo>
                  <a:pt x="2293" y="2226"/>
                </a:lnTo>
                <a:cubicBezTo>
                  <a:pt x="2330" y="2234"/>
                  <a:pt x="2369" y="2241"/>
                  <a:pt x="2406" y="2241"/>
                </a:cubicBezTo>
                <a:cubicBezTo>
                  <a:pt x="2428" y="2241"/>
                  <a:pt x="2449" y="2239"/>
                  <a:pt x="2470" y="2232"/>
                </a:cubicBezTo>
                <a:cubicBezTo>
                  <a:pt x="2528" y="2212"/>
                  <a:pt x="2576" y="2154"/>
                  <a:pt x="2560" y="2097"/>
                </a:cubicBezTo>
                <a:cubicBezTo>
                  <a:pt x="2550" y="2065"/>
                  <a:pt x="2528" y="2039"/>
                  <a:pt x="2502" y="2021"/>
                </a:cubicBezTo>
                <a:cubicBezTo>
                  <a:pt x="2432" y="1963"/>
                  <a:pt x="2354" y="1921"/>
                  <a:pt x="2269" y="1893"/>
                </a:cubicBezTo>
                <a:cubicBezTo>
                  <a:pt x="2255" y="1889"/>
                  <a:pt x="2241" y="1881"/>
                  <a:pt x="2231" y="1869"/>
                </a:cubicBezTo>
                <a:cubicBezTo>
                  <a:pt x="2223" y="1857"/>
                  <a:pt x="2221" y="1841"/>
                  <a:pt x="2225" y="1826"/>
                </a:cubicBezTo>
                <a:cubicBezTo>
                  <a:pt x="2231" y="1776"/>
                  <a:pt x="2243" y="1726"/>
                  <a:pt x="2259" y="1676"/>
                </a:cubicBezTo>
                <a:cubicBezTo>
                  <a:pt x="2273" y="1628"/>
                  <a:pt x="2293" y="1580"/>
                  <a:pt x="2318" y="1535"/>
                </a:cubicBezTo>
                <a:cubicBezTo>
                  <a:pt x="2418" y="1371"/>
                  <a:pt x="2599" y="1281"/>
                  <a:pt x="2785" y="1234"/>
                </a:cubicBezTo>
                <a:cubicBezTo>
                  <a:pt x="2944" y="1373"/>
                  <a:pt x="2938" y="1618"/>
                  <a:pt x="2918" y="1832"/>
                </a:cubicBezTo>
                <a:lnTo>
                  <a:pt x="2876" y="2262"/>
                </a:lnTo>
                <a:cubicBezTo>
                  <a:pt x="2864" y="2391"/>
                  <a:pt x="2851" y="2527"/>
                  <a:pt x="2783" y="2639"/>
                </a:cubicBezTo>
                <a:cubicBezTo>
                  <a:pt x="2761" y="2663"/>
                  <a:pt x="2747" y="2694"/>
                  <a:pt x="2741" y="2726"/>
                </a:cubicBezTo>
                <a:cubicBezTo>
                  <a:pt x="2739" y="2748"/>
                  <a:pt x="2747" y="2770"/>
                  <a:pt x="2763" y="2786"/>
                </a:cubicBezTo>
                <a:cubicBezTo>
                  <a:pt x="2785" y="2812"/>
                  <a:pt x="2820" y="2826"/>
                  <a:pt x="2855" y="2826"/>
                </a:cubicBezTo>
                <a:cubicBezTo>
                  <a:pt x="2858" y="2826"/>
                  <a:pt x="2860" y="2826"/>
                  <a:pt x="2862" y="2826"/>
                </a:cubicBezTo>
                <a:cubicBezTo>
                  <a:pt x="2920" y="2820"/>
                  <a:pt x="2970" y="2776"/>
                  <a:pt x="3006" y="2728"/>
                </a:cubicBezTo>
                <a:cubicBezTo>
                  <a:pt x="3016" y="2714"/>
                  <a:pt x="3026" y="2700"/>
                  <a:pt x="3034" y="2686"/>
                </a:cubicBezTo>
                <a:cubicBezTo>
                  <a:pt x="3076" y="2617"/>
                  <a:pt x="3100" y="2541"/>
                  <a:pt x="3108" y="2461"/>
                </a:cubicBezTo>
                <a:cubicBezTo>
                  <a:pt x="3145" y="2517"/>
                  <a:pt x="3185" y="2573"/>
                  <a:pt x="3227" y="2625"/>
                </a:cubicBezTo>
                <a:cubicBezTo>
                  <a:pt x="3275" y="2686"/>
                  <a:pt x="3327" y="2744"/>
                  <a:pt x="3385" y="2796"/>
                </a:cubicBezTo>
                <a:cubicBezTo>
                  <a:pt x="3494" y="2890"/>
                  <a:pt x="3632" y="2961"/>
                  <a:pt x="3777" y="2961"/>
                </a:cubicBezTo>
                <a:cubicBezTo>
                  <a:pt x="3699" y="2818"/>
                  <a:pt x="3610" y="2680"/>
                  <a:pt x="3508" y="2553"/>
                </a:cubicBezTo>
                <a:cubicBezTo>
                  <a:pt x="3478" y="2513"/>
                  <a:pt x="3444" y="2473"/>
                  <a:pt x="3413" y="2435"/>
                </a:cubicBezTo>
                <a:cubicBezTo>
                  <a:pt x="3347" y="2360"/>
                  <a:pt x="3275" y="2286"/>
                  <a:pt x="3233" y="2194"/>
                </a:cubicBezTo>
                <a:cubicBezTo>
                  <a:pt x="3191" y="2103"/>
                  <a:pt x="3185" y="1987"/>
                  <a:pt x="3247" y="1909"/>
                </a:cubicBezTo>
                <a:lnTo>
                  <a:pt x="3640" y="2105"/>
                </a:lnTo>
                <a:cubicBezTo>
                  <a:pt x="3703" y="2061"/>
                  <a:pt x="3701" y="1959"/>
                  <a:pt x="3660" y="1895"/>
                </a:cubicBezTo>
                <a:cubicBezTo>
                  <a:pt x="3616" y="1830"/>
                  <a:pt x="3546" y="1790"/>
                  <a:pt x="3484" y="1742"/>
                </a:cubicBezTo>
                <a:cubicBezTo>
                  <a:pt x="3295" y="1600"/>
                  <a:pt x="3151" y="1347"/>
                  <a:pt x="3116" y="1114"/>
                </a:cubicBezTo>
                <a:lnTo>
                  <a:pt x="3116" y="1114"/>
                </a:lnTo>
                <a:lnTo>
                  <a:pt x="3490" y="1132"/>
                </a:lnTo>
                <a:cubicBezTo>
                  <a:pt x="3494" y="1132"/>
                  <a:pt x="3498" y="1132"/>
                  <a:pt x="3502" y="1132"/>
                </a:cubicBezTo>
                <a:cubicBezTo>
                  <a:pt x="3538" y="1132"/>
                  <a:pt x="3572" y="1140"/>
                  <a:pt x="3604" y="1156"/>
                </a:cubicBezTo>
                <a:cubicBezTo>
                  <a:pt x="3648" y="1184"/>
                  <a:pt x="3666" y="1236"/>
                  <a:pt x="3686" y="1283"/>
                </a:cubicBezTo>
                <a:cubicBezTo>
                  <a:pt x="3773" y="1507"/>
                  <a:pt x="3913" y="1706"/>
                  <a:pt x="4092" y="1865"/>
                </a:cubicBezTo>
                <a:cubicBezTo>
                  <a:pt x="4135" y="1905"/>
                  <a:pt x="4199" y="1940"/>
                  <a:pt x="4254" y="1940"/>
                </a:cubicBezTo>
                <a:cubicBezTo>
                  <a:pt x="4284" y="1940"/>
                  <a:pt x="4312" y="1929"/>
                  <a:pt x="4331" y="1901"/>
                </a:cubicBezTo>
                <a:cubicBezTo>
                  <a:pt x="4192" y="1736"/>
                  <a:pt x="4084" y="1547"/>
                  <a:pt x="4014" y="1343"/>
                </a:cubicBezTo>
                <a:cubicBezTo>
                  <a:pt x="4000" y="1301"/>
                  <a:pt x="3988" y="1252"/>
                  <a:pt x="4018" y="1222"/>
                </a:cubicBezTo>
                <a:cubicBezTo>
                  <a:pt x="4037" y="1201"/>
                  <a:pt x="4062" y="1196"/>
                  <a:pt x="4088" y="1196"/>
                </a:cubicBezTo>
                <a:cubicBezTo>
                  <a:pt x="4102" y="1196"/>
                  <a:pt x="4117" y="1198"/>
                  <a:pt x="4132" y="1200"/>
                </a:cubicBezTo>
                <a:lnTo>
                  <a:pt x="4760" y="1285"/>
                </a:lnTo>
                <a:cubicBezTo>
                  <a:pt x="4788" y="1285"/>
                  <a:pt x="4815" y="1295"/>
                  <a:pt x="4837" y="1311"/>
                </a:cubicBezTo>
                <a:cubicBezTo>
                  <a:pt x="4863" y="1335"/>
                  <a:pt x="4867" y="1373"/>
                  <a:pt x="4873" y="1409"/>
                </a:cubicBezTo>
                <a:cubicBezTo>
                  <a:pt x="4921" y="1732"/>
                  <a:pt x="5202" y="2003"/>
                  <a:pt x="5525" y="2041"/>
                </a:cubicBezTo>
                <a:cubicBezTo>
                  <a:pt x="5517" y="1828"/>
                  <a:pt x="5254" y="1714"/>
                  <a:pt x="5186" y="1513"/>
                </a:cubicBezTo>
                <a:cubicBezTo>
                  <a:pt x="5106" y="1277"/>
                  <a:pt x="5332" y="1036"/>
                  <a:pt x="5571" y="983"/>
                </a:cubicBezTo>
                <a:cubicBezTo>
                  <a:pt x="5639" y="969"/>
                  <a:pt x="5726" y="939"/>
                  <a:pt x="5720" y="871"/>
                </a:cubicBezTo>
                <a:cubicBezTo>
                  <a:pt x="5716" y="813"/>
                  <a:pt x="5643" y="789"/>
                  <a:pt x="5585" y="785"/>
                </a:cubicBezTo>
                <a:cubicBezTo>
                  <a:pt x="5566" y="784"/>
                  <a:pt x="5547" y="784"/>
                  <a:pt x="5528" y="784"/>
                </a:cubicBezTo>
                <a:cubicBezTo>
                  <a:pt x="5281" y="784"/>
                  <a:pt x="4966" y="876"/>
                  <a:pt x="4778" y="1016"/>
                </a:cubicBezTo>
                <a:cubicBezTo>
                  <a:pt x="4742" y="1020"/>
                  <a:pt x="4706" y="1021"/>
                  <a:pt x="4670" y="1021"/>
                </a:cubicBezTo>
                <a:cubicBezTo>
                  <a:pt x="4545" y="1021"/>
                  <a:pt x="4421" y="1002"/>
                  <a:pt x="4301" y="967"/>
                </a:cubicBezTo>
                <a:cubicBezTo>
                  <a:pt x="4219" y="942"/>
                  <a:pt x="4132" y="908"/>
                  <a:pt x="4049" y="908"/>
                </a:cubicBezTo>
                <a:cubicBezTo>
                  <a:pt x="4019" y="908"/>
                  <a:pt x="3989" y="912"/>
                  <a:pt x="3961" y="923"/>
                </a:cubicBezTo>
                <a:cubicBezTo>
                  <a:pt x="3925" y="891"/>
                  <a:pt x="3943" y="831"/>
                  <a:pt x="3963" y="787"/>
                </a:cubicBezTo>
                <a:lnTo>
                  <a:pt x="4088" y="518"/>
                </a:lnTo>
                <a:cubicBezTo>
                  <a:pt x="4053" y="482"/>
                  <a:pt x="4004" y="466"/>
                  <a:pt x="3955" y="466"/>
                </a:cubicBezTo>
                <a:cubicBezTo>
                  <a:pt x="3919" y="466"/>
                  <a:pt x="3883" y="474"/>
                  <a:pt x="3851" y="488"/>
                </a:cubicBezTo>
                <a:cubicBezTo>
                  <a:pt x="3775" y="524"/>
                  <a:pt x="3717" y="592"/>
                  <a:pt x="3668" y="662"/>
                </a:cubicBezTo>
                <a:cubicBezTo>
                  <a:pt x="3618" y="729"/>
                  <a:pt x="3568" y="817"/>
                  <a:pt x="3506" y="877"/>
                </a:cubicBezTo>
                <a:lnTo>
                  <a:pt x="2611" y="907"/>
                </a:lnTo>
                <a:cubicBezTo>
                  <a:pt x="2596" y="908"/>
                  <a:pt x="2580" y="909"/>
                  <a:pt x="2564" y="909"/>
                </a:cubicBezTo>
                <a:cubicBezTo>
                  <a:pt x="2517" y="909"/>
                  <a:pt x="2471" y="903"/>
                  <a:pt x="2426" y="891"/>
                </a:cubicBezTo>
                <a:cubicBezTo>
                  <a:pt x="2308" y="849"/>
                  <a:pt x="2241" y="731"/>
                  <a:pt x="2175" y="626"/>
                </a:cubicBezTo>
                <a:cubicBezTo>
                  <a:pt x="2155" y="596"/>
                  <a:pt x="2135" y="566"/>
                  <a:pt x="2115" y="536"/>
                </a:cubicBezTo>
                <a:cubicBezTo>
                  <a:pt x="1980" y="339"/>
                  <a:pt x="1818" y="158"/>
                  <a:pt x="1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3"/>
          <p:cNvSpPr/>
          <p:nvPr/>
        </p:nvSpPr>
        <p:spPr>
          <a:xfrm>
            <a:off x="-875025" y="3631650"/>
            <a:ext cx="10807728" cy="2307200"/>
          </a:xfrm>
          <a:custGeom>
            <a:avLst/>
            <a:gdLst/>
            <a:ahLst/>
            <a:cxnLst/>
            <a:rect l="l" t="t" r="r" b="b"/>
            <a:pathLst>
              <a:path w="420616" h="92288" extrusionOk="0">
                <a:moveTo>
                  <a:pt x="24456" y="61240"/>
                </a:moveTo>
                <a:cubicBezTo>
                  <a:pt x="25428" y="54726"/>
                  <a:pt x="26109" y="54143"/>
                  <a:pt x="34373" y="52490"/>
                </a:cubicBezTo>
                <a:cubicBezTo>
                  <a:pt x="42637" y="50837"/>
                  <a:pt x="62762" y="50934"/>
                  <a:pt x="74040" y="51323"/>
                </a:cubicBezTo>
                <a:cubicBezTo>
                  <a:pt x="85318" y="51712"/>
                  <a:pt x="91541" y="54531"/>
                  <a:pt x="102041" y="54823"/>
                </a:cubicBezTo>
                <a:cubicBezTo>
                  <a:pt x="112541" y="55115"/>
                  <a:pt x="126347" y="53170"/>
                  <a:pt x="137042" y="53073"/>
                </a:cubicBezTo>
                <a:cubicBezTo>
                  <a:pt x="147737" y="52976"/>
                  <a:pt x="153376" y="55310"/>
                  <a:pt x="166210" y="54240"/>
                </a:cubicBezTo>
                <a:cubicBezTo>
                  <a:pt x="179044" y="53171"/>
                  <a:pt x="201988" y="50351"/>
                  <a:pt x="214044" y="46656"/>
                </a:cubicBezTo>
                <a:cubicBezTo>
                  <a:pt x="226100" y="42962"/>
                  <a:pt x="227364" y="34504"/>
                  <a:pt x="238545" y="32073"/>
                </a:cubicBezTo>
                <a:cubicBezTo>
                  <a:pt x="249726" y="29643"/>
                  <a:pt x="267518" y="30420"/>
                  <a:pt x="281129" y="32073"/>
                </a:cubicBezTo>
                <a:cubicBezTo>
                  <a:pt x="294741" y="33726"/>
                  <a:pt x="308061" y="42087"/>
                  <a:pt x="320214" y="41990"/>
                </a:cubicBezTo>
                <a:cubicBezTo>
                  <a:pt x="332367" y="41893"/>
                  <a:pt x="343840" y="37225"/>
                  <a:pt x="354048" y="31489"/>
                </a:cubicBezTo>
                <a:cubicBezTo>
                  <a:pt x="364257" y="25753"/>
                  <a:pt x="375243" y="12044"/>
                  <a:pt x="381465" y="7572"/>
                </a:cubicBezTo>
                <a:cubicBezTo>
                  <a:pt x="387687" y="3100"/>
                  <a:pt x="388465" y="-5165"/>
                  <a:pt x="391382" y="4655"/>
                </a:cubicBezTo>
                <a:cubicBezTo>
                  <a:pt x="394299" y="14475"/>
                  <a:pt x="399063" y="53754"/>
                  <a:pt x="398966" y="66490"/>
                </a:cubicBezTo>
                <a:cubicBezTo>
                  <a:pt x="398869" y="79227"/>
                  <a:pt x="452537" y="76893"/>
                  <a:pt x="390799" y="81074"/>
                </a:cubicBezTo>
                <a:cubicBezTo>
                  <a:pt x="329061" y="85255"/>
                  <a:pt x="89596" y="94880"/>
                  <a:pt x="28539" y="91574"/>
                </a:cubicBezTo>
                <a:cubicBezTo>
                  <a:pt x="-32518" y="88268"/>
                  <a:pt x="23484" y="67754"/>
                  <a:pt x="24456" y="612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</p:sp>
      <p:grpSp>
        <p:nvGrpSpPr>
          <p:cNvPr id="877" name="Google Shape;877;p23"/>
          <p:cNvGrpSpPr/>
          <p:nvPr/>
        </p:nvGrpSpPr>
        <p:grpSpPr>
          <a:xfrm rot="10800000" flipH="1">
            <a:off x="111320" y="2313760"/>
            <a:ext cx="847948" cy="1894297"/>
            <a:chOff x="7531766" y="477870"/>
            <a:chExt cx="179460" cy="400918"/>
          </a:xfrm>
        </p:grpSpPr>
        <p:sp>
          <p:nvSpPr>
            <p:cNvPr id="878" name="Google Shape;878;p23"/>
            <p:cNvSpPr/>
            <p:nvPr/>
          </p:nvSpPr>
          <p:spPr>
            <a:xfrm>
              <a:off x="7661204" y="774673"/>
              <a:ext cx="21906" cy="21937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351" y="1"/>
                  </a:moveTo>
                  <a:cubicBezTo>
                    <a:pt x="158" y="1"/>
                    <a:pt x="0" y="158"/>
                    <a:pt x="0" y="352"/>
                  </a:cubicBezTo>
                  <a:cubicBezTo>
                    <a:pt x="0" y="545"/>
                    <a:pt x="158" y="702"/>
                    <a:pt x="351" y="702"/>
                  </a:cubicBezTo>
                  <a:cubicBezTo>
                    <a:pt x="546" y="702"/>
                    <a:pt x="702" y="545"/>
                    <a:pt x="702" y="352"/>
                  </a:cubicBezTo>
                  <a:cubicBezTo>
                    <a:pt x="702" y="158"/>
                    <a:pt x="546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7658645" y="713730"/>
              <a:ext cx="16570" cy="16632"/>
            </a:xfrm>
            <a:custGeom>
              <a:avLst/>
              <a:gdLst/>
              <a:ahLst/>
              <a:cxnLst/>
              <a:rect l="l" t="t" r="r" b="b"/>
              <a:pathLst>
                <a:path w="531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3"/>
                    <a:pt x="265" y="533"/>
                  </a:cubicBezTo>
                  <a:cubicBezTo>
                    <a:pt x="413" y="533"/>
                    <a:pt x="530" y="413"/>
                    <a:pt x="530" y="266"/>
                  </a:cubicBezTo>
                  <a:cubicBezTo>
                    <a:pt x="530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7686386" y="742282"/>
              <a:ext cx="24839" cy="24902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7" y="1"/>
                  </a:moveTo>
                  <a:cubicBezTo>
                    <a:pt x="178" y="1"/>
                    <a:pt x="0" y="180"/>
                    <a:pt x="0" y="399"/>
                  </a:cubicBezTo>
                  <a:cubicBezTo>
                    <a:pt x="0" y="618"/>
                    <a:pt x="178" y="798"/>
                    <a:pt x="397" y="798"/>
                  </a:cubicBezTo>
                  <a:cubicBezTo>
                    <a:pt x="618" y="798"/>
                    <a:pt x="795" y="618"/>
                    <a:pt x="795" y="399"/>
                  </a:cubicBezTo>
                  <a:cubicBezTo>
                    <a:pt x="795" y="180"/>
                    <a:pt x="618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7658083" y="750364"/>
              <a:ext cx="10048" cy="100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0" y="1"/>
                  </a:moveTo>
                  <a:cubicBezTo>
                    <a:pt x="72" y="1"/>
                    <a:pt x="0" y="72"/>
                    <a:pt x="0" y="162"/>
                  </a:cubicBezTo>
                  <a:cubicBezTo>
                    <a:pt x="0" y="250"/>
                    <a:pt x="72" y="321"/>
                    <a:pt x="160" y="321"/>
                  </a:cubicBezTo>
                  <a:cubicBezTo>
                    <a:pt x="250" y="321"/>
                    <a:pt x="321" y="250"/>
                    <a:pt x="321" y="162"/>
                  </a:cubicBezTo>
                  <a:cubicBezTo>
                    <a:pt x="321" y="72"/>
                    <a:pt x="25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7644634" y="679404"/>
              <a:ext cx="10110" cy="1011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1"/>
                  </a:moveTo>
                  <a:cubicBezTo>
                    <a:pt x="75" y="1"/>
                    <a:pt x="1" y="73"/>
                    <a:pt x="1" y="162"/>
                  </a:cubicBezTo>
                  <a:cubicBezTo>
                    <a:pt x="1" y="252"/>
                    <a:pt x="75" y="324"/>
                    <a:pt x="162" y="324"/>
                  </a:cubicBezTo>
                  <a:cubicBezTo>
                    <a:pt x="252" y="324"/>
                    <a:pt x="324" y="252"/>
                    <a:pt x="324" y="162"/>
                  </a:cubicBezTo>
                  <a:cubicBezTo>
                    <a:pt x="324" y="73"/>
                    <a:pt x="252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7629531" y="715664"/>
              <a:ext cx="6553" cy="6491"/>
            </a:xfrm>
            <a:custGeom>
              <a:avLst/>
              <a:gdLst/>
              <a:ahLst/>
              <a:cxnLst/>
              <a:rect l="l" t="t" r="r" b="b"/>
              <a:pathLst>
                <a:path w="210" h="208" extrusionOk="0">
                  <a:moveTo>
                    <a:pt x="104" y="1"/>
                  </a:moveTo>
                  <a:cubicBezTo>
                    <a:pt x="49" y="1"/>
                    <a:pt x="1" y="46"/>
                    <a:pt x="1" y="104"/>
                  </a:cubicBezTo>
                  <a:cubicBezTo>
                    <a:pt x="1" y="162"/>
                    <a:pt x="49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6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7655337" y="768650"/>
              <a:ext cx="3027" cy="3027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49" y="1"/>
                  </a:moveTo>
                  <a:cubicBezTo>
                    <a:pt x="23" y="1"/>
                    <a:pt x="1" y="22"/>
                    <a:pt x="1" y="48"/>
                  </a:cubicBezTo>
                  <a:cubicBezTo>
                    <a:pt x="1" y="74"/>
                    <a:pt x="23" y="96"/>
                    <a:pt x="49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7607407" y="810122"/>
              <a:ext cx="4743" cy="4774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cubicBezTo>
                    <a:pt x="34" y="1"/>
                    <a:pt x="0" y="35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7622447" y="774299"/>
              <a:ext cx="6553" cy="6522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4" y="1"/>
                  </a:moveTo>
                  <a:cubicBezTo>
                    <a:pt x="48" y="1"/>
                    <a:pt x="1" y="47"/>
                    <a:pt x="1" y="104"/>
                  </a:cubicBezTo>
                  <a:cubicBezTo>
                    <a:pt x="1" y="162"/>
                    <a:pt x="48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7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7629593" y="477870"/>
              <a:ext cx="30394" cy="30362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8" y="0"/>
                    <a:pt x="1" y="217"/>
                    <a:pt x="1" y="486"/>
                  </a:cubicBezTo>
                  <a:cubicBezTo>
                    <a:pt x="1" y="755"/>
                    <a:pt x="218" y="973"/>
                    <a:pt x="487" y="973"/>
                  </a:cubicBezTo>
                  <a:cubicBezTo>
                    <a:pt x="756" y="973"/>
                    <a:pt x="973" y="755"/>
                    <a:pt x="973" y="486"/>
                  </a:cubicBezTo>
                  <a:cubicBezTo>
                    <a:pt x="973" y="217"/>
                    <a:pt x="756" y="0"/>
                    <a:pt x="4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7642169" y="567897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100" y="1"/>
                    <a:pt x="0" y="98"/>
                    <a:pt x="0" y="220"/>
                  </a:cubicBezTo>
                  <a:cubicBezTo>
                    <a:pt x="0" y="341"/>
                    <a:pt x="100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7629344" y="614486"/>
              <a:ext cx="12295" cy="12326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8" y="0"/>
                  </a:moveTo>
                  <a:cubicBezTo>
                    <a:pt x="88" y="0"/>
                    <a:pt x="1" y="88"/>
                    <a:pt x="1" y="198"/>
                  </a:cubicBezTo>
                  <a:cubicBezTo>
                    <a:pt x="1" y="305"/>
                    <a:pt x="88" y="395"/>
                    <a:pt x="198" y="395"/>
                  </a:cubicBezTo>
                  <a:cubicBezTo>
                    <a:pt x="306" y="395"/>
                    <a:pt x="393" y="305"/>
                    <a:pt x="393" y="198"/>
                  </a:cubicBezTo>
                  <a:cubicBezTo>
                    <a:pt x="393" y="88"/>
                    <a:pt x="306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7618235" y="532385"/>
              <a:ext cx="18785" cy="18879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301" y="1"/>
                  </a:moveTo>
                  <a:cubicBezTo>
                    <a:pt x="136" y="1"/>
                    <a:pt x="0" y="136"/>
                    <a:pt x="0" y="302"/>
                  </a:cubicBezTo>
                  <a:cubicBezTo>
                    <a:pt x="0" y="469"/>
                    <a:pt x="136" y="605"/>
                    <a:pt x="301" y="605"/>
                  </a:cubicBezTo>
                  <a:cubicBezTo>
                    <a:pt x="468" y="605"/>
                    <a:pt x="602" y="469"/>
                    <a:pt x="602" y="302"/>
                  </a:cubicBezTo>
                  <a:cubicBezTo>
                    <a:pt x="602" y="136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7591742" y="559702"/>
              <a:ext cx="3682" cy="3651"/>
            </a:xfrm>
            <a:custGeom>
              <a:avLst/>
              <a:gdLst/>
              <a:ahLst/>
              <a:cxnLst/>
              <a:rect l="l" t="t" r="r" b="b"/>
              <a:pathLst>
                <a:path w="118" h="117" extrusionOk="0">
                  <a:moveTo>
                    <a:pt x="60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0"/>
                    <a:pt x="26" y="116"/>
                    <a:pt x="60" y="116"/>
                  </a:cubicBezTo>
                  <a:cubicBezTo>
                    <a:pt x="92" y="116"/>
                    <a:pt x="118" y="90"/>
                    <a:pt x="118" y="58"/>
                  </a:cubicBezTo>
                  <a:cubicBezTo>
                    <a:pt x="118" y="27"/>
                    <a:pt x="92" y="1"/>
                    <a:pt x="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7652248" y="53756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7633151" y="581408"/>
              <a:ext cx="5804" cy="5804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5"/>
                    <a:pt x="92" y="185"/>
                  </a:cubicBezTo>
                  <a:cubicBezTo>
                    <a:pt x="144" y="185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7610059" y="594140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9" y="1"/>
                  </a:moveTo>
                  <a:cubicBezTo>
                    <a:pt x="59" y="1"/>
                    <a:pt x="1" y="58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8"/>
                    <a:pt x="19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7663232" y="515035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1"/>
                  </a:moveTo>
                  <a:cubicBezTo>
                    <a:pt x="59" y="1"/>
                    <a:pt x="1" y="57"/>
                    <a:pt x="1" y="128"/>
                  </a:cubicBezTo>
                  <a:cubicBezTo>
                    <a:pt x="1" y="198"/>
                    <a:pt x="59" y="256"/>
                    <a:pt x="128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7"/>
                    <a:pt x="198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7531766" y="558067"/>
              <a:ext cx="33951" cy="33920"/>
            </a:xfrm>
            <a:custGeom>
              <a:avLst/>
              <a:gdLst/>
              <a:ahLst/>
              <a:cxnLst/>
              <a:rect l="l" t="t" r="r" b="b"/>
              <a:pathLst>
                <a:path w="1088" h="1087" extrusionOk="0">
                  <a:moveTo>
                    <a:pt x="543" y="1"/>
                  </a:moveTo>
                  <a:cubicBezTo>
                    <a:pt x="244" y="1"/>
                    <a:pt x="1" y="244"/>
                    <a:pt x="1" y="545"/>
                  </a:cubicBezTo>
                  <a:cubicBezTo>
                    <a:pt x="1" y="844"/>
                    <a:pt x="244" y="1087"/>
                    <a:pt x="543" y="1087"/>
                  </a:cubicBezTo>
                  <a:cubicBezTo>
                    <a:pt x="844" y="1087"/>
                    <a:pt x="1087" y="844"/>
                    <a:pt x="1087" y="545"/>
                  </a:cubicBezTo>
                  <a:cubicBezTo>
                    <a:pt x="1087" y="244"/>
                    <a:pt x="844" y="1"/>
                    <a:pt x="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7625693" y="637121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98" y="1"/>
                    <a:pt x="0" y="98"/>
                    <a:pt x="0" y="220"/>
                  </a:cubicBezTo>
                  <a:cubicBezTo>
                    <a:pt x="0" y="341"/>
                    <a:pt x="98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7646194" y="860612"/>
              <a:ext cx="12295" cy="12357"/>
            </a:xfrm>
            <a:custGeom>
              <a:avLst/>
              <a:gdLst/>
              <a:ahLst/>
              <a:cxnLst/>
              <a:rect l="l" t="t" r="r" b="b"/>
              <a:pathLst>
                <a:path w="394" h="396" extrusionOk="0">
                  <a:moveTo>
                    <a:pt x="196" y="1"/>
                  </a:moveTo>
                  <a:cubicBezTo>
                    <a:pt x="88" y="1"/>
                    <a:pt x="1" y="91"/>
                    <a:pt x="1" y="198"/>
                  </a:cubicBezTo>
                  <a:cubicBezTo>
                    <a:pt x="1" y="308"/>
                    <a:pt x="88" y="395"/>
                    <a:pt x="196" y="395"/>
                  </a:cubicBezTo>
                  <a:cubicBezTo>
                    <a:pt x="306" y="395"/>
                    <a:pt x="393" y="308"/>
                    <a:pt x="393" y="198"/>
                  </a:cubicBezTo>
                  <a:cubicBezTo>
                    <a:pt x="393" y="91"/>
                    <a:pt x="306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7577481" y="641603"/>
              <a:ext cx="18817" cy="18879"/>
            </a:xfrm>
            <a:custGeom>
              <a:avLst/>
              <a:gdLst/>
              <a:ahLst/>
              <a:cxnLst/>
              <a:rect l="l" t="t" r="r" b="b"/>
              <a:pathLst>
                <a:path w="603" h="605" extrusionOk="0">
                  <a:moveTo>
                    <a:pt x="302" y="0"/>
                  </a:moveTo>
                  <a:cubicBezTo>
                    <a:pt x="136" y="0"/>
                    <a:pt x="1" y="136"/>
                    <a:pt x="1" y="303"/>
                  </a:cubicBezTo>
                  <a:cubicBezTo>
                    <a:pt x="1" y="469"/>
                    <a:pt x="136" y="604"/>
                    <a:pt x="302" y="604"/>
                  </a:cubicBezTo>
                  <a:cubicBezTo>
                    <a:pt x="469" y="604"/>
                    <a:pt x="603" y="469"/>
                    <a:pt x="603" y="303"/>
                  </a:cubicBezTo>
                  <a:cubicBezTo>
                    <a:pt x="603" y="136"/>
                    <a:pt x="469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7668163" y="845071"/>
              <a:ext cx="3620" cy="3713"/>
            </a:xfrm>
            <a:custGeom>
              <a:avLst/>
              <a:gdLst/>
              <a:ahLst/>
              <a:cxnLst/>
              <a:rect l="l" t="t" r="r" b="b"/>
              <a:pathLst>
                <a:path w="116" h="119" extrusionOk="0">
                  <a:moveTo>
                    <a:pt x="58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2"/>
                    <a:pt x="26" y="118"/>
                    <a:pt x="58" y="118"/>
                  </a:cubicBezTo>
                  <a:cubicBezTo>
                    <a:pt x="90" y="118"/>
                    <a:pt x="116" y="92"/>
                    <a:pt x="116" y="58"/>
                  </a:cubicBezTo>
                  <a:cubicBezTo>
                    <a:pt x="116" y="27"/>
                    <a:pt x="90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7626566" y="59914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7622807" y="872984"/>
              <a:ext cx="5835" cy="5804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3" y="0"/>
                    <a:pt x="1" y="42"/>
                    <a:pt x="1" y="94"/>
                  </a:cubicBezTo>
                  <a:cubicBezTo>
                    <a:pt x="1" y="146"/>
                    <a:pt x="43" y="186"/>
                    <a:pt x="94" y="186"/>
                  </a:cubicBezTo>
                  <a:cubicBezTo>
                    <a:pt x="144" y="186"/>
                    <a:pt x="186" y="146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7628095" y="824757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0"/>
                  </a:moveTo>
                  <a:cubicBezTo>
                    <a:pt x="57" y="0"/>
                    <a:pt x="1" y="58"/>
                    <a:pt x="1" y="128"/>
                  </a:cubicBezTo>
                  <a:cubicBezTo>
                    <a:pt x="1" y="199"/>
                    <a:pt x="57" y="255"/>
                    <a:pt x="128" y="255"/>
                  </a:cubicBezTo>
                  <a:cubicBezTo>
                    <a:pt x="198" y="255"/>
                    <a:pt x="256" y="199"/>
                    <a:pt x="256" y="128"/>
                  </a:cubicBezTo>
                  <a:cubicBezTo>
                    <a:pt x="256" y="58"/>
                    <a:pt x="198" y="0"/>
                    <a:pt x="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7592959" y="635998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8" y="1"/>
                  </a:moveTo>
                  <a:cubicBezTo>
                    <a:pt x="59" y="1"/>
                    <a:pt x="1" y="59"/>
                    <a:pt x="1" y="128"/>
                  </a:cubicBezTo>
                  <a:cubicBezTo>
                    <a:pt x="1" y="200"/>
                    <a:pt x="59" y="256"/>
                    <a:pt x="128" y="256"/>
                  </a:cubicBezTo>
                  <a:cubicBezTo>
                    <a:pt x="200" y="256"/>
                    <a:pt x="256" y="200"/>
                    <a:pt x="256" y="128"/>
                  </a:cubicBezTo>
                  <a:cubicBezTo>
                    <a:pt x="256" y="59"/>
                    <a:pt x="200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23"/>
          <p:cNvGrpSpPr/>
          <p:nvPr/>
        </p:nvGrpSpPr>
        <p:grpSpPr>
          <a:xfrm rot="10800000">
            <a:off x="8210425" y="2658739"/>
            <a:ext cx="779359" cy="1741066"/>
            <a:chOff x="7531766" y="477870"/>
            <a:chExt cx="179460" cy="400918"/>
          </a:xfrm>
        </p:grpSpPr>
        <p:sp>
          <p:nvSpPr>
            <p:cNvPr id="906" name="Google Shape;906;p23"/>
            <p:cNvSpPr/>
            <p:nvPr/>
          </p:nvSpPr>
          <p:spPr>
            <a:xfrm>
              <a:off x="7661204" y="774673"/>
              <a:ext cx="21906" cy="21937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351" y="1"/>
                  </a:moveTo>
                  <a:cubicBezTo>
                    <a:pt x="158" y="1"/>
                    <a:pt x="0" y="158"/>
                    <a:pt x="0" y="352"/>
                  </a:cubicBezTo>
                  <a:cubicBezTo>
                    <a:pt x="0" y="545"/>
                    <a:pt x="158" y="702"/>
                    <a:pt x="351" y="702"/>
                  </a:cubicBezTo>
                  <a:cubicBezTo>
                    <a:pt x="546" y="702"/>
                    <a:pt x="702" y="545"/>
                    <a:pt x="702" y="352"/>
                  </a:cubicBezTo>
                  <a:cubicBezTo>
                    <a:pt x="702" y="158"/>
                    <a:pt x="546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7658645" y="713730"/>
              <a:ext cx="16570" cy="16632"/>
            </a:xfrm>
            <a:custGeom>
              <a:avLst/>
              <a:gdLst/>
              <a:ahLst/>
              <a:cxnLst/>
              <a:rect l="l" t="t" r="r" b="b"/>
              <a:pathLst>
                <a:path w="531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3"/>
                    <a:pt x="265" y="533"/>
                  </a:cubicBezTo>
                  <a:cubicBezTo>
                    <a:pt x="413" y="533"/>
                    <a:pt x="530" y="413"/>
                    <a:pt x="530" y="266"/>
                  </a:cubicBezTo>
                  <a:cubicBezTo>
                    <a:pt x="530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7686386" y="742282"/>
              <a:ext cx="24839" cy="24902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7" y="1"/>
                  </a:moveTo>
                  <a:cubicBezTo>
                    <a:pt x="178" y="1"/>
                    <a:pt x="0" y="180"/>
                    <a:pt x="0" y="399"/>
                  </a:cubicBezTo>
                  <a:cubicBezTo>
                    <a:pt x="0" y="618"/>
                    <a:pt x="178" y="798"/>
                    <a:pt x="397" y="798"/>
                  </a:cubicBezTo>
                  <a:cubicBezTo>
                    <a:pt x="618" y="798"/>
                    <a:pt x="795" y="618"/>
                    <a:pt x="795" y="399"/>
                  </a:cubicBezTo>
                  <a:cubicBezTo>
                    <a:pt x="795" y="180"/>
                    <a:pt x="618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7658083" y="750364"/>
              <a:ext cx="10048" cy="100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0" y="1"/>
                  </a:moveTo>
                  <a:cubicBezTo>
                    <a:pt x="72" y="1"/>
                    <a:pt x="0" y="72"/>
                    <a:pt x="0" y="162"/>
                  </a:cubicBezTo>
                  <a:cubicBezTo>
                    <a:pt x="0" y="250"/>
                    <a:pt x="72" y="321"/>
                    <a:pt x="160" y="321"/>
                  </a:cubicBezTo>
                  <a:cubicBezTo>
                    <a:pt x="250" y="321"/>
                    <a:pt x="321" y="250"/>
                    <a:pt x="321" y="162"/>
                  </a:cubicBezTo>
                  <a:cubicBezTo>
                    <a:pt x="321" y="72"/>
                    <a:pt x="25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7644634" y="679404"/>
              <a:ext cx="10110" cy="1011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1"/>
                  </a:moveTo>
                  <a:cubicBezTo>
                    <a:pt x="75" y="1"/>
                    <a:pt x="1" y="73"/>
                    <a:pt x="1" y="162"/>
                  </a:cubicBezTo>
                  <a:cubicBezTo>
                    <a:pt x="1" y="252"/>
                    <a:pt x="75" y="324"/>
                    <a:pt x="162" y="324"/>
                  </a:cubicBezTo>
                  <a:cubicBezTo>
                    <a:pt x="252" y="324"/>
                    <a:pt x="324" y="252"/>
                    <a:pt x="324" y="162"/>
                  </a:cubicBezTo>
                  <a:cubicBezTo>
                    <a:pt x="324" y="73"/>
                    <a:pt x="252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7629531" y="715664"/>
              <a:ext cx="6553" cy="6491"/>
            </a:xfrm>
            <a:custGeom>
              <a:avLst/>
              <a:gdLst/>
              <a:ahLst/>
              <a:cxnLst/>
              <a:rect l="l" t="t" r="r" b="b"/>
              <a:pathLst>
                <a:path w="210" h="208" extrusionOk="0">
                  <a:moveTo>
                    <a:pt x="104" y="1"/>
                  </a:moveTo>
                  <a:cubicBezTo>
                    <a:pt x="49" y="1"/>
                    <a:pt x="1" y="46"/>
                    <a:pt x="1" y="104"/>
                  </a:cubicBezTo>
                  <a:cubicBezTo>
                    <a:pt x="1" y="162"/>
                    <a:pt x="49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6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7655337" y="768650"/>
              <a:ext cx="3027" cy="3027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49" y="1"/>
                  </a:moveTo>
                  <a:cubicBezTo>
                    <a:pt x="23" y="1"/>
                    <a:pt x="1" y="22"/>
                    <a:pt x="1" y="48"/>
                  </a:cubicBezTo>
                  <a:cubicBezTo>
                    <a:pt x="1" y="74"/>
                    <a:pt x="23" y="96"/>
                    <a:pt x="49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7607407" y="810122"/>
              <a:ext cx="4743" cy="4774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cubicBezTo>
                    <a:pt x="34" y="1"/>
                    <a:pt x="0" y="35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7622447" y="774299"/>
              <a:ext cx="6553" cy="6522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4" y="1"/>
                  </a:moveTo>
                  <a:cubicBezTo>
                    <a:pt x="48" y="1"/>
                    <a:pt x="1" y="47"/>
                    <a:pt x="1" y="104"/>
                  </a:cubicBezTo>
                  <a:cubicBezTo>
                    <a:pt x="1" y="162"/>
                    <a:pt x="48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7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7629593" y="477870"/>
              <a:ext cx="30394" cy="30362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8" y="0"/>
                    <a:pt x="1" y="217"/>
                    <a:pt x="1" y="486"/>
                  </a:cubicBezTo>
                  <a:cubicBezTo>
                    <a:pt x="1" y="755"/>
                    <a:pt x="218" y="973"/>
                    <a:pt x="487" y="973"/>
                  </a:cubicBezTo>
                  <a:cubicBezTo>
                    <a:pt x="756" y="973"/>
                    <a:pt x="973" y="755"/>
                    <a:pt x="973" y="486"/>
                  </a:cubicBezTo>
                  <a:cubicBezTo>
                    <a:pt x="973" y="217"/>
                    <a:pt x="756" y="0"/>
                    <a:pt x="4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7642169" y="567897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100" y="1"/>
                    <a:pt x="0" y="98"/>
                    <a:pt x="0" y="220"/>
                  </a:cubicBezTo>
                  <a:cubicBezTo>
                    <a:pt x="0" y="341"/>
                    <a:pt x="100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7629344" y="614486"/>
              <a:ext cx="12295" cy="12326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8" y="0"/>
                  </a:moveTo>
                  <a:cubicBezTo>
                    <a:pt x="88" y="0"/>
                    <a:pt x="1" y="88"/>
                    <a:pt x="1" y="198"/>
                  </a:cubicBezTo>
                  <a:cubicBezTo>
                    <a:pt x="1" y="305"/>
                    <a:pt x="88" y="395"/>
                    <a:pt x="198" y="395"/>
                  </a:cubicBezTo>
                  <a:cubicBezTo>
                    <a:pt x="306" y="395"/>
                    <a:pt x="393" y="305"/>
                    <a:pt x="393" y="198"/>
                  </a:cubicBezTo>
                  <a:cubicBezTo>
                    <a:pt x="393" y="88"/>
                    <a:pt x="306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7618235" y="532385"/>
              <a:ext cx="18785" cy="18879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301" y="1"/>
                  </a:moveTo>
                  <a:cubicBezTo>
                    <a:pt x="136" y="1"/>
                    <a:pt x="0" y="136"/>
                    <a:pt x="0" y="302"/>
                  </a:cubicBezTo>
                  <a:cubicBezTo>
                    <a:pt x="0" y="469"/>
                    <a:pt x="136" y="605"/>
                    <a:pt x="301" y="605"/>
                  </a:cubicBezTo>
                  <a:cubicBezTo>
                    <a:pt x="468" y="605"/>
                    <a:pt x="602" y="469"/>
                    <a:pt x="602" y="302"/>
                  </a:cubicBezTo>
                  <a:cubicBezTo>
                    <a:pt x="602" y="136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7591742" y="559702"/>
              <a:ext cx="3682" cy="3651"/>
            </a:xfrm>
            <a:custGeom>
              <a:avLst/>
              <a:gdLst/>
              <a:ahLst/>
              <a:cxnLst/>
              <a:rect l="l" t="t" r="r" b="b"/>
              <a:pathLst>
                <a:path w="118" h="117" extrusionOk="0">
                  <a:moveTo>
                    <a:pt x="60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0"/>
                    <a:pt x="26" y="116"/>
                    <a:pt x="60" y="116"/>
                  </a:cubicBezTo>
                  <a:cubicBezTo>
                    <a:pt x="92" y="116"/>
                    <a:pt x="118" y="90"/>
                    <a:pt x="118" y="58"/>
                  </a:cubicBezTo>
                  <a:cubicBezTo>
                    <a:pt x="118" y="27"/>
                    <a:pt x="92" y="1"/>
                    <a:pt x="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7652248" y="53756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7633151" y="581408"/>
              <a:ext cx="5804" cy="5804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5"/>
                    <a:pt x="92" y="185"/>
                  </a:cubicBezTo>
                  <a:cubicBezTo>
                    <a:pt x="144" y="185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7610059" y="594140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9" y="1"/>
                  </a:moveTo>
                  <a:cubicBezTo>
                    <a:pt x="59" y="1"/>
                    <a:pt x="1" y="58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8"/>
                    <a:pt x="19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7663232" y="515035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1"/>
                  </a:moveTo>
                  <a:cubicBezTo>
                    <a:pt x="59" y="1"/>
                    <a:pt x="1" y="57"/>
                    <a:pt x="1" y="128"/>
                  </a:cubicBezTo>
                  <a:cubicBezTo>
                    <a:pt x="1" y="198"/>
                    <a:pt x="59" y="256"/>
                    <a:pt x="128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7"/>
                    <a:pt x="198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7531766" y="558067"/>
              <a:ext cx="33951" cy="33920"/>
            </a:xfrm>
            <a:custGeom>
              <a:avLst/>
              <a:gdLst/>
              <a:ahLst/>
              <a:cxnLst/>
              <a:rect l="l" t="t" r="r" b="b"/>
              <a:pathLst>
                <a:path w="1088" h="1087" extrusionOk="0">
                  <a:moveTo>
                    <a:pt x="543" y="1"/>
                  </a:moveTo>
                  <a:cubicBezTo>
                    <a:pt x="244" y="1"/>
                    <a:pt x="1" y="244"/>
                    <a:pt x="1" y="545"/>
                  </a:cubicBezTo>
                  <a:cubicBezTo>
                    <a:pt x="1" y="844"/>
                    <a:pt x="244" y="1087"/>
                    <a:pt x="543" y="1087"/>
                  </a:cubicBezTo>
                  <a:cubicBezTo>
                    <a:pt x="844" y="1087"/>
                    <a:pt x="1087" y="844"/>
                    <a:pt x="1087" y="545"/>
                  </a:cubicBezTo>
                  <a:cubicBezTo>
                    <a:pt x="1087" y="244"/>
                    <a:pt x="844" y="1"/>
                    <a:pt x="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7625693" y="637121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98" y="1"/>
                    <a:pt x="0" y="98"/>
                    <a:pt x="0" y="220"/>
                  </a:cubicBezTo>
                  <a:cubicBezTo>
                    <a:pt x="0" y="341"/>
                    <a:pt x="98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7646194" y="860612"/>
              <a:ext cx="12295" cy="12357"/>
            </a:xfrm>
            <a:custGeom>
              <a:avLst/>
              <a:gdLst/>
              <a:ahLst/>
              <a:cxnLst/>
              <a:rect l="l" t="t" r="r" b="b"/>
              <a:pathLst>
                <a:path w="394" h="396" extrusionOk="0">
                  <a:moveTo>
                    <a:pt x="196" y="1"/>
                  </a:moveTo>
                  <a:cubicBezTo>
                    <a:pt x="88" y="1"/>
                    <a:pt x="1" y="91"/>
                    <a:pt x="1" y="198"/>
                  </a:cubicBezTo>
                  <a:cubicBezTo>
                    <a:pt x="1" y="308"/>
                    <a:pt x="88" y="395"/>
                    <a:pt x="196" y="395"/>
                  </a:cubicBezTo>
                  <a:cubicBezTo>
                    <a:pt x="306" y="395"/>
                    <a:pt x="393" y="308"/>
                    <a:pt x="393" y="198"/>
                  </a:cubicBezTo>
                  <a:cubicBezTo>
                    <a:pt x="393" y="91"/>
                    <a:pt x="306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7577481" y="641603"/>
              <a:ext cx="18817" cy="18879"/>
            </a:xfrm>
            <a:custGeom>
              <a:avLst/>
              <a:gdLst/>
              <a:ahLst/>
              <a:cxnLst/>
              <a:rect l="l" t="t" r="r" b="b"/>
              <a:pathLst>
                <a:path w="603" h="605" extrusionOk="0">
                  <a:moveTo>
                    <a:pt x="302" y="0"/>
                  </a:moveTo>
                  <a:cubicBezTo>
                    <a:pt x="136" y="0"/>
                    <a:pt x="1" y="136"/>
                    <a:pt x="1" y="303"/>
                  </a:cubicBezTo>
                  <a:cubicBezTo>
                    <a:pt x="1" y="469"/>
                    <a:pt x="136" y="604"/>
                    <a:pt x="302" y="604"/>
                  </a:cubicBezTo>
                  <a:cubicBezTo>
                    <a:pt x="469" y="604"/>
                    <a:pt x="603" y="469"/>
                    <a:pt x="603" y="303"/>
                  </a:cubicBezTo>
                  <a:cubicBezTo>
                    <a:pt x="603" y="136"/>
                    <a:pt x="469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7668163" y="845071"/>
              <a:ext cx="3620" cy="3713"/>
            </a:xfrm>
            <a:custGeom>
              <a:avLst/>
              <a:gdLst/>
              <a:ahLst/>
              <a:cxnLst/>
              <a:rect l="l" t="t" r="r" b="b"/>
              <a:pathLst>
                <a:path w="116" h="119" extrusionOk="0">
                  <a:moveTo>
                    <a:pt x="58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2"/>
                    <a:pt x="26" y="118"/>
                    <a:pt x="58" y="118"/>
                  </a:cubicBezTo>
                  <a:cubicBezTo>
                    <a:pt x="90" y="118"/>
                    <a:pt x="116" y="92"/>
                    <a:pt x="116" y="58"/>
                  </a:cubicBezTo>
                  <a:cubicBezTo>
                    <a:pt x="116" y="27"/>
                    <a:pt x="90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7626566" y="59914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7622807" y="872984"/>
              <a:ext cx="5835" cy="5804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3" y="0"/>
                    <a:pt x="1" y="42"/>
                    <a:pt x="1" y="94"/>
                  </a:cubicBezTo>
                  <a:cubicBezTo>
                    <a:pt x="1" y="146"/>
                    <a:pt x="43" y="186"/>
                    <a:pt x="94" y="186"/>
                  </a:cubicBezTo>
                  <a:cubicBezTo>
                    <a:pt x="144" y="186"/>
                    <a:pt x="186" y="146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7628095" y="824757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0"/>
                  </a:moveTo>
                  <a:cubicBezTo>
                    <a:pt x="57" y="0"/>
                    <a:pt x="1" y="58"/>
                    <a:pt x="1" y="128"/>
                  </a:cubicBezTo>
                  <a:cubicBezTo>
                    <a:pt x="1" y="199"/>
                    <a:pt x="57" y="255"/>
                    <a:pt x="128" y="255"/>
                  </a:cubicBezTo>
                  <a:cubicBezTo>
                    <a:pt x="198" y="255"/>
                    <a:pt x="256" y="199"/>
                    <a:pt x="256" y="128"/>
                  </a:cubicBezTo>
                  <a:cubicBezTo>
                    <a:pt x="256" y="58"/>
                    <a:pt x="198" y="0"/>
                    <a:pt x="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7592959" y="635998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8" y="1"/>
                  </a:moveTo>
                  <a:cubicBezTo>
                    <a:pt x="59" y="1"/>
                    <a:pt x="1" y="59"/>
                    <a:pt x="1" y="128"/>
                  </a:cubicBezTo>
                  <a:cubicBezTo>
                    <a:pt x="1" y="200"/>
                    <a:pt x="59" y="256"/>
                    <a:pt x="128" y="256"/>
                  </a:cubicBezTo>
                  <a:cubicBezTo>
                    <a:pt x="200" y="256"/>
                    <a:pt x="256" y="200"/>
                    <a:pt x="256" y="128"/>
                  </a:cubicBezTo>
                  <a:cubicBezTo>
                    <a:pt x="256" y="59"/>
                    <a:pt x="200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24"/>
          <p:cNvSpPr txBox="1">
            <a:spLocks noGrp="1"/>
          </p:cNvSpPr>
          <p:nvPr>
            <p:ph type="subTitle" idx="1"/>
          </p:nvPr>
        </p:nvSpPr>
        <p:spPr>
          <a:xfrm>
            <a:off x="2970488" y="2882775"/>
            <a:ext cx="5460300" cy="15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24"/>
          <p:cNvSpPr txBox="1">
            <a:spLocks noGrp="1"/>
          </p:cNvSpPr>
          <p:nvPr>
            <p:ph type="subTitle" idx="2"/>
          </p:nvPr>
        </p:nvSpPr>
        <p:spPr>
          <a:xfrm>
            <a:off x="713213" y="1303275"/>
            <a:ext cx="5460300" cy="15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24"/>
          <p:cNvSpPr/>
          <p:nvPr/>
        </p:nvSpPr>
        <p:spPr>
          <a:xfrm rot="-9458336" flipH="1">
            <a:off x="-446559" y="4093716"/>
            <a:ext cx="5143489" cy="1409749"/>
          </a:xfrm>
          <a:custGeom>
            <a:avLst/>
            <a:gdLst/>
            <a:ahLst/>
            <a:cxnLst/>
            <a:rect l="l" t="t" r="r" b="b"/>
            <a:pathLst>
              <a:path w="47340" h="7133" extrusionOk="0">
                <a:moveTo>
                  <a:pt x="0" y="0"/>
                </a:moveTo>
                <a:lnTo>
                  <a:pt x="0" y="7133"/>
                </a:lnTo>
                <a:cubicBezTo>
                  <a:pt x="5845" y="6040"/>
                  <a:pt x="3896" y="3627"/>
                  <a:pt x="8402" y="3253"/>
                </a:cubicBezTo>
                <a:cubicBezTo>
                  <a:pt x="8765" y="3222"/>
                  <a:pt x="9109" y="3208"/>
                  <a:pt x="9438" y="3208"/>
                </a:cubicBezTo>
                <a:cubicBezTo>
                  <a:pt x="13141" y="3208"/>
                  <a:pt x="14923" y="4964"/>
                  <a:pt x="19694" y="4964"/>
                </a:cubicBezTo>
                <a:cubicBezTo>
                  <a:pt x="19983" y="4964"/>
                  <a:pt x="20282" y="4958"/>
                  <a:pt x="20594" y="4944"/>
                </a:cubicBezTo>
                <a:cubicBezTo>
                  <a:pt x="26513" y="4683"/>
                  <a:pt x="25945" y="2776"/>
                  <a:pt x="33091" y="2471"/>
                </a:cubicBezTo>
                <a:cubicBezTo>
                  <a:pt x="33964" y="2434"/>
                  <a:pt x="34724" y="2417"/>
                  <a:pt x="35394" y="2417"/>
                </a:cubicBezTo>
                <a:cubicBezTo>
                  <a:pt x="40209" y="2417"/>
                  <a:pt x="40387" y="3319"/>
                  <a:pt x="44568" y="4271"/>
                </a:cubicBezTo>
                <a:cubicBezTo>
                  <a:pt x="45481" y="4482"/>
                  <a:pt x="46407" y="4636"/>
                  <a:pt x="47340" y="4729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" name="Google Shape;938;p24"/>
          <p:cNvGrpSpPr/>
          <p:nvPr/>
        </p:nvGrpSpPr>
        <p:grpSpPr>
          <a:xfrm>
            <a:off x="-678091" y="3740225"/>
            <a:ext cx="10546750" cy="2071083"/>
            <a:chOff x="-678091" y="3857300"/>
            <a:chExt cx="10546750" cy="2071083"/>
          </a:xfrm>
        </p:grpSpPr>
        <p:grpSp>
          <p:nvGrpSpPr>
            <p:cNvPr id="939" name="Google Shape;939;p24"/>
            <p:cNvGrpSpPr/>
            <p:nvPr/>
          </p:nvGrpSpPr>
          <p:grpSpPr>
            <a:xfrm>
              <a:off x="-124153" y="3857300"/>
              <a:ext cx="9237573" cy="1287725"/>
              <a:chOff x="-124153" y="3857300"/>
              <a:chExt cx="9237573" cy="1287725"/>
            </a:xfrm>
          </p:grpSpPr>
          <p:sp>
            <p:nvSpPr>
              <p:cNvPr id="940" name="Google Shape;940;p24"/>
              <p:cNvSpPr/>
              <p:nvPr/>
            </p:nvSpPr>
            <p:spPr>
              <a:xfrm flipH="1">
                <a:off x="3128178" y="4571526"/>
                <a:ext cx="541839" cy="573499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5884" extrusionOk="0">
                    <a:moveTo>
                      <a:pt x="652" y="1"/>
                    </a:moveTo>
                    <a:cubicBezTo>
                      <a:pt x="911" y="190"/>
                      <a:pt x="1068" y="497"/>
                      <a:pt x="1120" y="812"/>
                    </a:cubicBezTo>
                    <a:cubicBezTo>
                      <a:pt x="1174" y="1129"/>
                      <a:pt x="1132" y="1454"/>
                      <a:pt x="1054" y="1767"/>
                    </a:cubicBezTo>
                    <a:cubicBezTo>
                      <a:pt x="996" y="1996"/>
                      <a:pt x="919" y="2223"/>
                      <a:pt x="887" y="2460"/>
                    </a:cubicBezTo>
                    <a:cubicBezTo>
                      <a:pt x="855" y="2695"/>
                      <a:pt x="873" y="2948"/>
                      <a:pt x="994" y="3152"/>
                    </a:cubicBezTo>
                    <a:cubicBezTo>
                      <a:pt x="1020" y="3195"/>
                      <a:pt x="1050" y="3237"/>
                      <a:pt x="1084" y="3275"/>
                    </a:cubicBezTo>
                    <a:cubicBezTo>
                      <a:pt x="1297" y="3522"/>
                      <a:pt x="1632" y="3680"/>
                      <a:pt x="1750" y="3985"/>
                    </a:cubicBezTo>
                    <a:cubicBezTo>
                      <a:pt x="1824" y="4186"/>
                      <a:pt x="1790" y="4411"/>
                      <a:pt x="1660" y="4580"/>
                    </a:cubicBezTo>
                    <a:cubicBezTo>
                      <a:pt x="1610" y="4643"/>
                      <a:pt x="1526" y="4693"/>
                      <a:pt x="1452" y="4693"/>
                    </a:cubicBezTo>
                    <a:cubicBezTo>
                      <a:pt x="1414" y="4693"/>
                      <a:pt x="1379" y="4680"/>
                      <a:pt x="1353" y="4648"/>
                    </a:cubicBezTo>
                    <a:cubicBezTo>
                      <a:pt x="1321" y="4608"/>
                      <a:pt x="1317" y="4554"/>
                      <a:pt x="1315" y="4503"/>
                    </a:cubicBezTo>
                    <a:cubicBezTo>
                      <a:pt x="1315" y="4365"/>
                      <a:pt x="1299" y="4228"/>
                      <a:pt x="1268" y="4094"/>
                    </a:cubicBezTo>
                    <a:cubicBezTo>
                      <a:pt x="1222" y="3913"/>
                      <a:pt x="1050" y="3791"/>
                      <a:pt x="877" y="3721"/>
                    </a:cubicBezTo>
                    <a:cubicBezTo>
                      <a:pt x="704" y="3652"/>
                      <a:pt x="516" y="3616"/>
                      <a:pt x="353" y="3524"/>
                    </a:cubicBezTo>
                    <a:cubicBezTo>
                      <a:pt x="189" y="3435"/>
                      <a:pt x="48" y="3263"/>
                      <a:pt x="70" y="3078"/>
                    </a:cubicBezTo>
                    <a:lnTo>
                      <a:pt x="70" y="3078"/>
                    </a:lnTo>
                    <a:cubicBezTo>
                      <a:pt x="0" y="3393"/>
                      <a:pt x="18" y="3769"/>
                      <a:pt x="265" y="3979"/>
                    </a:cubicBezTo>
                    <a:cubicBezTo>
                      <a:pt x="401" y="4092"/>
                      <a:pt x="582" y="4136"/>
                      <a:pt x="743" y="4210"/>
                    </a:cubicBezTo>
                    <a:cubicBezTo>
                      <a:pt x="905" y="4285"/>
                      <a:pt x="1064" y="4421"/>
                      <a:pt x="1068" y="4598"/>
                    </a:cubicBezTo>
                    <a:cubicBezTo>
                      <a:pt x="1070" y="4760"/>
                      <a:pt x="947" y="4893"/>
                      <a:pt x="899" y="5047"/>
                    </a:cubicBezTo>
                    <a:cubicBezTo>
                      <a:pt x="873" y="5140"/>
                      <a:pt x="875" y="5240"/>
                      <a:pt x="907" y="5332"/>
                    </a:cubicBezTo>
                    <a:cubicBezTo>
                      <a:pt x="943" y="5447"/>
                      <a:pt x="1020" y="5545"/>
                      <a:pt x="1126" y="5607"/>
                    </a:cubicBezTo>
                    <a:cubicBezTo>
                      <a:pt x="1302" y="5702"/>
                      <a:pt x="1483" y="5883"/>
                      <a:pt x="1678" y="5883"/>
                    </a:cubicBezTo>
                    <a:cubicBezTo>
                      <a:pt x="1688" y="5883"/>
                      <a:pt x="1698" y="5883"/>
                      <a:pt x="1708" y="5882"/>
                    </a:cubicBezTo>
                    <a:cubicBezTo>
                      <a:pt x="1833" y="5870"/>
                      <a:pt x="1937" y="5806"/>
                      <a:pt x="2041" y="5732"/>
                    </a:cubicBezTo>
                    <a:cubicBezTo>
                      <a:pt x="2118" y="5674"/>
                      <a:pt x="2198" y="5621"/>
                      <a:pt x="2282" y="5573"/>
                    </a:cubicBezTo>
                    <a:cubicBezTo>
                      <a:pt x="2545" y="5433"/>
                      <a:pt x="2858" y="5449"/>
                      <a:pt x="3157" y="5447"/>
                    </a:cubicBezTo>
                    <a:cubicBezTo>
                      <a:pt x="3456" y="5445"/>
                      <a:pt x="3780" y="5407"/>
                      <a:pt x="3990" y="5196"/>
                    </a:cubicBezTo>
                    <a:cubicBezTo>
                      <a:pt x="4127" y="5057"/>
                      <a:pt x="4193" y="4857"/>
                      <a:pt x="4203" y="4662"/>
                    </a:cubicBezTo>
                    <a:cubicBezTo>
                      <a:pt x="4213" y="4491"/>
                      <a:pt x="4183" y="4319"/>
                      <a:pt x="4201" y="4148"/>
                    </a:cubicBezTo>
                    <a:cubicBezTo>
                      <a:pt x="4209" y="4066"/>
                      <a:pt x="4233" y="3985"/>
                      <a:pt x="4271" y="3911"/>
                    </a:cubicBezTo>
                    <a:cubicBezTo>
                      <a:pt x="4311" y="3831"/>
                      <a:pt x="4374" y="3767"/>
                      <a:pt x="4454" y="3729"/>
                    </a:cubicBezTo>
                    <a:cubicBezTo>
                      <a:pt x="4426" y="3724"/>
                      <a:pt x="4399" y="3722"/>
                      <a:pt x="4371" y="3722"/>
                    </a:cubicBezTo>
                    <a:cubicBezTo>
                      <a:pt x="4188" y="3722"/>
                      <a:pt x="4008" y="3826"/>
                      <a:pt x="3906" y="3979"/>
                    </a:cubicBezTo>
                    <a:cubicBezTo>
                      <a:pt x="3864" y="4040"/>
                      <a:pt x="3836" y="4112"/>
                      <a:pt x="3826" y="4186"/>
                    </a:cubicBezTo>
                    <a:cubicBezTo>
                      <a:pt x="3804" y="4343"/>
                      <a:pt x="3852" y="4513"/>
                      <a:pt x="3794" y="4664"/>
                    </a:cubicBezTo>
                    <a:cubicBezTo>
                      <a:pt x="3723" y="4849"/>
                      <a:pt x="3515" y="4939"/>
                      <a:pt x="3328" y="5011"/>
                    </a:cubicBezTo>
                    <a:cubicBezTo>
                      <a:pt x="3238" y="5046"/>
                      <a:pt x="3136" y="5079"/>
                      <a:pt x="3041" y="5079"/>
                    </a:cubicBezTo>
                    <a:cubicBezTo>
                      <a:pt x="2978" y="5079"/>
                      <a:pt x="2918" y="5065"/>
                      <a:pt x="2866" y="5027"/>
                    </a:cubicBezTo>
                    <a:cubicBezTo>
                      <a:pt x="3053" y="4871"/>
                      <a:pt x="3244" y="4710"/>
                      <a:pt x="3352" y="4493"/>
                    </a:cubicBezTo>
                    <a:cubicBezTo>
                      <a:pt x="3432" y="4319"/>
                      <a:pt x="3464" y="4128"/>
                      <a:pt x="3440" y="3939"/>
                    </a:cubicBezTo>
                    <a:cubicBezTo>
                      <a:pt x="3424" y="3789"/>
                      <a:pt x="3386" y="3644"/>
                      <a:pt x="3328" y="3506"/>
                    </a:cubicBezTo>
                    <a:cubicBezTo>
                      <a:pt x="3272" y="3379"/>
                      <a:pt x="3203" y="3245"/>
                      <a:pt x="3226" y="3108"/>
                    </a:cubicBezTo>
                    <a:cubicBezTo>
                      <a:pt x="3262" y="2888"/>
                      <a:pt x="3511" y="2775"/>
                      <a:pt x="3619" y="2582"/>
                    </a:cubicBezTo>
                    <a:cubicBezTo>
                      <a:pt x="3719" y="2402"/>
                      <a:pt x="3687" y="2183"/>
                      <a:pt x="3627" y="1986"/>
                    </a:cubicBezTo>
                    <a:cubicBezTo>
                      <a:pt x="3529" y="1659"/>
                      <a:pt x="3326" y="1396"/>
                      <a:pt x="2995" y="1308"/>
                    </a:cubicBezTo>
                    <a:lnTo>
                      <a:pt x="2995" y="1308"/>
                    </a:lnTo>
                    <a:cubicBezTo>
                      <a:pt x="3195" y="1545"/>
                      <a:pt x="3095" y="1908"/>
                      <a:pt x="2934" y="2171"/>
                    </a:cubicBezTo>
                    <a:cubicBezTo>
                      <a:pt x="2772" y="2434"/>
                      <a:pt x="2553" y="2681"/>
                      <a:pt x="2525" y="2990"/>
                    </a:cubicBezTo>
                    <a:cubicBezTo>
                      <a:pt x="2511" y="3152"/>
                      <a:pt x="2553" y="3317"/>
                      <a:pt x="2623" y="3466"/>
                    </a:cubicBezTo>
                    <a:cubicBezTo>
                      <a:pt x="2666" y="3566"/>
                      <a:pt x="2724" y="3658"/>
                      <a:pt x="2772" y="3755"/>
                    </a:cubicBezTo>
                    <a:cubicBezTo>
                      <a:pt x="2792" y="3799"/>
                      <a:pt x="2812" y="3845"/>
                      <a:pt x="2828" y="3891"/>
                    </a:cubicBezTo>
                    <a:cubicBezTo>
                      <a:pt x="2993" y="4381"/>
                      <a:pt x="2696" y="4907"/>
                      <a:pt x="2192" y="5019"/>
                    </a:cubicBezTo>
                    <a:cubicBezTo>
                      <a:pt x="2138" y="4899"/>
                      <a:pt x="2063" y="4788"/>
                      <a:pt x="2009" y="4666"/>
                    </a:cubicBezTo>
                    <a:cubicBezTo>
                      <a:pt x="2208" y="4453"/>
                      <a:pt x="2312" y="4170"/>
                      <a:pt x="2298" y="3877"/>
                    </a:cubicBezTo>
                    <a:cubicBezTo>
                      <a:pt x="2294" y="3783"/>
                      <a:pt x="2278" y="3692"/>
                      <a:pt x="2250" y="3602"/>
                    </a:cubicBezTo>
                    <a:cubicBezTo>
                      <a:pt x="2194" y="3415"/>
                      <a:pt x="2099" y="3243"/>
                      <a:pt x="1967" y="3098"/>
                    </a:cubicBezTo>
                    <a:cubicBezTo>
                      <a:pt x="1798" y="2910"/>
                      <a:pt x="1560" y="2735"/>
                      <a:pt x="1562" y="2484"/>
                    </a:cubicBezTo>
                    <a:cubicBezTo>
                      <a:pt x="1562" y="2402"/>
                      <a:pt x="1590" y="2323"/>
                      <a:pt x="1612" y="2245"/>
                    </a:cubicBezTo>
                    <a:cubicBezTo>
                      <a:pt x="1859" y="1364"/>
                      <a:pt x="1459" y="429"/>
                      <a:pt x="6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>
                <a:off x="8277547" y="4387456"/>
                <a:ext cx="835874" cy="573459"/>
              </a:xfrm>
              <a:custGeom>
                <a:avLst/>
                <a:gdLst/>
                <a:ahLst/>
                <a:cxnLst/>
                <a:rect l="l" t="t" r="r" b="b"/>
                <a:pathLst>
                  <a:path w="6721" h="4611" extrusionOk="0">
                    <a:moveTo>
                      <a:pt x="935" y="1"/>
                    </a:moveTo>
                    <a:cubicBezTo>
                      <a:pt x="817" y="236"/>
                      <a:pt x="1034" y="515"/>
                      <a:pt x="989" y="774"/>
                    </a:cubicBezTo>
                    <a:cubicBezTo>
                      <a:pt x="947" y="1012"/>
                      <a:pt x="694" y="1143"/>
                      <a:pt x="445" y="1143"/>
                    </a:cubicBezTo>
                    <a:cubicBezTo>
                      <a:pt x="382" y="1143"/>
                      <a:pt x="318" y="1134"/>
                      <a:pt x="259" y="1117"/>
                    </a:cubicBezTo>
                    <a:cubicBezTo>
                      <a:pt x="221" y="1106"/>
                      <a:pt x="175" y="1096"/>
                      <a:pt x="134" y="1096"/>
                    </a:cubicBezTo>
                    <a:cubicBezTo>
                      <a:pt x="89" y="1096"/>
                      <a:pt x="49" y="1109"/>
                      <a:pt x="30" y="1149"/>
                    </a:cubicBezTo>
                    <a:cubicBezTo>
                      <a:pt x="0" y="1216"/>
                      <a:pt x="66" y="1284"/>
                      <a:pt x="128" y="1324"/>
                    </a:cubicBezTo>
                    <a:cubicBezTo>
                      <a:pt x="352" y="1466"/>
                      <a:pt x="699" y="1561"/>
                      <a:pt x="989" y="1561"/>
                    </a:cubicBezTo>
                    <a:cubicBezTo>
                      <a:pt x="1041" y="1561"/>
                      <a:pt x="1091" y="1558"/>
                      <a:pt x="1138" y="1551"/>
                    </a:cubicBezTo>
                    <a:cubicBezTo>
                      <a:pt x="1319" y="1631"/>
                      <a:pt x="1483" y="1745"/>
                      <a:pt x="1622" y="1886"/>
                    </a:cubicBezTo>
                    <a:cubicBezTo>
                      <a:pt x="1722" y="1988"/>
                      <a:pt x="1822" y="2111"/>
                      <a:pt x="1965" y="2135"/>
                    </a:cubicBezTo>
                    <a:cubicBezTo>
                      <a:pt x="1985" y="2191"/>
                      <a:pt x="1931" y="2243"/>
                      <a:pt x="1883" y="2279"/>
                    </a:cubicBezTo>
                    <a:lnTo>
                      <a:pt x="1587" y="2496"/>
                    </a:lnTo>
                    <a:cubicBezTo>
                      <a:pt x="1616" y="2596"/>
                      <a:pt x="1722" y="2659"/>
                      <a:pt x="1828" y="2667"/>
                    </a:cubicBezTo>
                    <a:cubicBezTo>
                      <a:pt x="1835" y="2668"/>
                      <a:pt x="1842" y="2668"/>
                      <a:pt x="1849" y="2668"/>
                    </a:cubicBezTo>
                    <a:cubicBezTo>
                      <a:pt x="1945" y="2668"/>
                      <a:pt x="2039" y="2632"/>
                      <a:pt x="2127" y="2590"/>
                    </a:cubicBezTo>
                    <a:cubicBezTo>
                      <a:pt x="2222" y="2546"/>
                      <a:pt x="2328" y="2480"/>
                      <a:pt x="2429" y="2452"/>
                    </a:cubicBezTo>
                    <a:lnTo>
                      <a:pt x="3414" y="2948"/>
                    </a:lnTo>
                    <a:cubicBezTo>
                      <a:pt x="3484" y="2982"/>
                      <a:pt x="3553" y="3018"/>
                      <a:pt x="3605" y="3076"/>
                    </a:cubicBezTo>
                    <a:cubicBezTo>
                      <a:pt x="3709" y="3189"/>
                      <a:pt x="3713" y="3357"/>
                      <a:pt x="3721" y="3510"/>
                    </a:cubicBezTo>
                    <a:cubicBezTo>
                      <a:pt x="3743" y="3851"/>
                      <a:pt x="3814" y="4186"/>
                      <a:pt x="3934" y="4505"/>
                    </a:cubicBezTo>
                    <a:lnTo>
                      <a:pt x="3978" y="4519"/>
                    </a:lnTo>
                    <a:cubicBezTo>
                      <a:pt x="4128" y="4567"/>
                      <a:pt x="4241" y="4610"/>
                      <a:pt x="4378" y="4610"/>
                    </a:cubicBezTo>
                    <a:cubicBezTo>
                      <a:pt x="4428" y="4610"/>
                      <a:pt x="4482" y="4604"/>
                      <a:pt x="4542" y="4590"/>
                    </a:cubicBezTo>
                    <a:cubicBezTo>
                      <a:pt x="4556" y="4471"/>
                      <a:pt x="4568" y="4353"/>
                      <a:pt x="4582" y="4234"/>
                    </a:cubicBezTo>
                    <a:lnTo>
                      <a:pt x="4663" y="3514"/>
                    </a:lnTo>
                    <a:cubicBezTo>
                      <a:pt x="4673" y="3421"/>
                      <a:pt x="4687" y="3317"/>
                      <a:pt x="4761" y="3255"/>
                    </a:cubicBezTo>
                    <a:cubicBezTo>
                      <a:pt x="4817" y="3207"/>
                      <a:pt x="4893" y="3195"/>
                      <a:pt x="4964" y="3183"/>
                    </a:cubicBezTo>
                    <a:cubicBezTo>
                      <a:pt x="5136" y="3156"/>
                      <a:pt x="5301" y="3112"/>
                      <a:pt x="5465" y="3058"/>
                    </a:cubicBezTo>
                    <a:cubicBezTo>
                      <a:pt x="5530" y="3036"/>
                      <a:pt x="5594" y="3012"/>
                      <a:pt x="5658" y="2986"/>
                    </a:cubicBezTo>
                    <a:cubicBezTo>
                      <a:pt x="5865" y="2902"/>
                      <a:pt x="6070" y="2795"/>
                      <a:pt x="6294" y="2793"/>
                    </a:cubicBezTo>
                    <a:cubicBezTo>
                      <a:pt x="6297" y="2793"/>
                      <a:pt x="6301" y="2793"/>
                      <a:pt x="6305" y="2793"/>
                    </a:cubicBezTo>
                    <a:cubicBezTo>
                      <a:pt x="6439" y="2793"/>
                      <a:pt x="6582" y="2827"/>
                      <a:pt x="6720" y="2847"/>
                    </a:cubicBezTo>
                    <a:lnTo>
                      <a:pt x="6720" y="2454"/>
                    </a:lnTo>
                    <a:cubicBezTo>
                      <a:pt x="6676" y="2449"/>
                      <a:pt x="6631" y="2447"/>
                      <a:pt x="6587" y="2447"/>
                    </a:cubicBezTo>
                    <a:cubicBezTo>
                      <a:pt x="6464" y="2447"/>
                      <a:pt x="6343" y="2465"/>
                      <a:pt x="6224" y="2502"/>
                    </a:cubicBezTo>
                    <a:cubicBezTo>
                      <a:pt x="6435" y="2380"/>
                      <a:pt x="6571" y="2163"/>
                      <a:pt x="6587" y="1922"/>
                    </a:cubicBezTo>
                    <a:cubicBezTo>
                      <a:pt x="6591" y="1894"/>
                      <a:pt x="6585" y="1868"/>
                      <a:pt x="6571" y="1844"/>
                    </a:cubicBezTo>
                    <a:cubicBezTo>
                      <a:pt x="6558" y="1830"/>
                      <a:pt x="6543" y="1824"/>
                      <a:pt x="6526" y="1824"/>
                    </a:cubicBezTo>
                    <a:cubicBezTo>
                      <a:pt x="6484" y="1824"/>
                      <a:pt x="6432" y="1863"/>
                      <a:pt x="6399" y="1900"/>
                    </a:cubicBezTo>
                    <a:cubicBezTo>
                      <a:pt x="6192" y="2143"/>
                      <a:pt x="5937" y="2332"/>
                      <a:pt x="5660" y="2492"/>
                    </a:cubicBezTo>
                    <a:cubicBezTo>
                      <a:pt x="5351" y="2667"/>
                      <a:pt x="5014" y="2807"/>
                      <a:pt x="4685" y="2942"/>
                    </a:cubicBezTo>
                    <a:cubicBezTo>
                      <a:pt x="4640" y="2801"/>
                      <a:pt x="4540" y="2673"/>
                      <a:pt x="4494" y="2532"/>
                    </a:cubicBezTo>
                    <a:cubicBezTo>
                      <a:pt x="4863" y="2432"/>
                      <a:pt x="5174" y="2185"/>
                      <a:pt x="5353" y="1848"/>
                    </a:cubicBezTo>
                    <a:cubicBezTo>
                      <a:pt x="5381" y="1796"/>
                      <a:pt x="5409" y="1739"/>
                      <a:pt x="5459" y="1707"/>
                    </a:cubicBezTo>
                    <a:cubicBezTo>
                      <a:pt x="5500" y="1685"/>
                      <a:pt x="5544" y="1671"/>
                      <a:pt x="5588" y="1667"/>
                    </a:cubicBezTo>
                    <a:cubicBezTo>
                      <a:pt x="5690" y="1649"/>
                      <a:pt x="5789" y="1623"/>
                      <a:pt x="5887" y="1585"/>
                    </a:cubicBezTo>
                    <a:cubicBezTo>
                      <a:pt x="5927" y="1569"/>
                      <a:pt x="5965" y="1553"/>
                      <a:pt x="6003" y="1535"/>
                    </a:cubicBezTo>
                    <a:cubicBezTo>
                      <a:pt x="6130" y="1474"/>
                      <a:pt x="6262" y="1382"/>
                      <a:pt x="6294" y="1244"/>
                    </a:cubicBezTo>
                    <a:cubicBezTo>
                      <a:pt x="6302" y="1220"/>
                      <a:pt x="6300" y="1195"/>
                      <a:pt x="6292" y="1173"/>
                    </a:cubicBezTo>
                    <a:cubicBezTo>
                      <a:pt x="6275" y="1139"/>
                      <a:pt x="6237" y="1129"/>
                      <a:pt x="6198" y="1129"/>
                    </a:cubicBezTo>
                    <a:cubicBezTo>
                      <a:pt x="6182" y="1129"/>
                      <a:pt x="6167" y="1130"/>
                      <a:pt x="6152" y="1133"/>
                    </a:cubicBezTo>
                    <a:cubicBezTo>
                      <a:pt x="6100" y="1141"/>
                      <a:pt x="6048" y="1151"/>
                      <a:pt x="5997" y="1163"/>
                    </a:cubicBezTo>
                    <a:cubicBezTo>
                      <a:pt x="5785" y="1209"/>
                      <a:pt x="5584" y="1288"/>
                      <a:pt x="5397" y="1396"/>
                    </a:cubicBezTo>
                    <a:cubicBezTo>
                      <a:pt x="5435" y="1280"/>
                      <a:pt x="5471" y="1161"/>
                      <a:pt x="5465" y="1039"/>
                    </a:cubicBezTo>
                    <a:cubicBezTo>
                      <a:pt x="5457" y="918"/>
                      <a:pt x="5393" y="790"/>
                      <a:pt x="5279" y="746"/>
                    </a:cubicBezTo>
                    <a:cubicBezTo>
                      <a:pt x="5180" y="1169"/>
                      <a:pt x="5006" y="1547"/>
                      <a:pt x="4793" y="1926"/>
                    </a:cubicBezTo>
                    <a:lnTo>
                      <a:pt x="4540" y="1713"/>
                    </a:lnTo>
                    <a:cubicBezTo>
                      <a:pt x="4484" y="1665"/>
                      <a:pt x="4424" y="1615"/>
                      <a:pt x="4353" y="1601"/>
                    </a:cubicBezTo>
                    <a:cubicBezTo>
                      <a:pt x="4342" y="1599"/>
                      <a:pt x="4331" y="1598"/>
                      <a:pt x="4320" y="1598"/>
                    </a:cubicBezTo>
                    <a:cubicBezTo>
                      <a:pt x="4255" y="1598"/>
                      <a:pt x="4189" y="1633"/>
                      <a:pt x="4175" y="1695"/>
                    </a:cubicBezTo>
                    <a:cubicBezTo>
                      <a:pt x="4169" y="1735"/>
                      <a:pt x="4175" y="1774"/>
                      <a:pt x="4193" y="1812"/>
                    </a:cubicBezTo>
                    <a:cubicBezTo>
                      <a:pt x="4235" y="1912"/>
                      <a:pt x="4295" y="2006"/>
                      <a:pt x="4369" y="2085"/>
                    </a:cubicBezTo>
                    <a:cubicBezTo>
                      <a:pt x="4382" y="2097"/>
                      <a:pt x="4392" y="2115"/>
                      <a:pt x="4396" y="2133"/>
                    </a:cubicBezTo>
                    <a:cubicBezTo>
                      <a:pt x="4396" y="2151"/>
                      <a:pt x="4390" y="2169"/>
                      <a:pt x="4376" y="2185"/>
                    </a:cubicBezTo>
                    <a:cubicBezTo>
                      <a:pt x="4339" y="2235"/>
                      <a:pt x="4297" y="2283"/>
                      <a:pt x="4251" y="2327"/>
                    </a:cubicBezTo>
                    <a:cubicBezTo>
                      <a:pt x="4207" y="2372"/>
                      <a:pt x="4157" y="2412"/>
                      <a:pt x="4103" y="2444"/>
                    </a:cubicBezTo>
                    <a:cubicBezTo>
                      <a:pt x="3990" y="2511"/>
                      <a:pt x="3862" y="2537"/>
                      <a:pt x="3731" y="2537"/>
                    </a:cubicBezTo>
                    <a:cubicBezTo>
                      <a:pt x="3627" y="2537"/>
                      <a:pt x="3521" y="2520"/>
                      <a:pt x="3420" y="2494"/>
                    </a:cubicBezTo>
                    <a:cubicBezTo>
                      <a:pt x="3330" y="2249"/>
                      <a:pt x="3482" y="1988"/>
                      <a:pt x="3629" y="1771"/>
                    </a:cubicBezTo>
                    <a:lnTo>
                      <a:pt x="3928" y="1328"/>
                    </a:lnTo>
                    <a:cubicBezTo>
                      <a:pt x="4018" y="1195"/>
                      <a:pt x="4113" y="1057"/>
                      <a:pt x="4251" y="977"/>
                    </a:cubicBezTo>
                    <a:cubicBezTo>
                      <a:pt x="4287" y="957"/>
                      <a:pt x="4327" y="941"/>
                      <a:pt x="4349" y="906"/>
                    </a:cubicBezTo>
                    <a:cubicBezTo>
                      <a:pt x="4388" y="844"/>
                      <a:pt x="4343" y="754"/>
                      <a:pt x="4275" y="726"/>
                    </a:cubicBezTo>
                    <a:cubicBezTo>
                      <a:pt x="4251" y="717"/>
                      <a:pt x="4226" y="712"/>
                      <a:pt x="4201" y="712"/>
                    </a:cubicBezTo>
                    <a:cubicBezTo>
                      <a:pt x="4154" y="712"/>
                      <a:pt x="4106" y="727"/>
                      <a:pt x="4062" y="746"/>
                    </a:cubicBezTo>
                    <a:cubicBezTo>
                      <a:pt x="3952" y="796"/>
                      <a:pt x="3860" y="876"/>
                      <a:pt x="3795" y="975"/>
                    </a:cubicBezTo>
                    <a:cubicBezTo>
                      <a:pt x="3775" y="798"/>
                      <a:pt x="3753" y="619"/>
                      <a:pt x="3691" y="451"/>
                    </a:cubicBezTo>
                    <a:cubicBezTo>
                      <a:pt x="3629" y="284"/>
                      <a:pt x="3522" y="126"/>
                      <a:pt x="3366" y="39"/>
                    </a:cubicBezTo>
                    <a:lnTo>
                      <a:pt x="3366" y="39"/>
                    </a:lnTo>
                    <a:cubicBezTo>
                      <a:pt x="3362" y="304"/>
                      <a:pt x="3390" y="567"/>
                      <a:pt x="3450" y="824"/>
                    </a:cubicBezTo>
                    <a:cubicBezTo>
                      <a:pt x="3478" y="945"/>
                      <a:pt x="3512" y="1067"/>
                      <a:pt x="3504" y="1191"/>
                    </a:cubicBezTo>
                    <a:cubicBezTo>
                      <a:pt x="3496" y="1314"/>
                      <a:pt x="3434" y="1444"/>
                      <a:pt x="3318" y="1492"/>
                    </a:cubicBezTo>
                    <a:lnTo>
                      <a:pt x="3011" y="1047"/>
                    </a:lnTo>
                    <a:cubicBezTo>
                      <a:pt x="2916" y="1057"/>
                      <a:pt x="2858" y="1169"/>
                      <a:pt x="2866" y="1264"/>
                    </a:cubicBezTo>
                    <a:cubicBezTo>
                      <a:pt x="2874" y="1360"/>
                      <a:pt x="2926" y="1444"/>
                      <a:pt x="2966" y="1531"/>
                    </a:cubicBezTo>
                    <a:cubicBezTo>
                      <a:pt x="3087" y="1796"/>
                      <a:pt x="3093" y="2155"/>
                      <a:pt x="2993" y="2428"/>
                    </a:cubicBezTo>
                    <a:lnTo>
                      <a:pt x="2599" y="2189"/>
                    </a:lnTo>
                    <a:cubicBezTo>
                      <a:pt x="2555" y="2167"/>
                      <a:pt x="2517" y="2133"/>
                      <a:pt x="2489" y="2093"/>
                    </a:cubicBezTo>
                    <a:cubicBezTo>
                      <a:pt x="2459" y="2038"/>
                      <a:pt x="2469" y="1970"/>
                      <a:pt x="2477" y="1908"/>
                    </a:cubicBezTo>
                    <a:cubicBezTo>
                      <a:pt x="2513" y="1615"/>
                      <a:pt x="2479" y="1316"/>
                      <a:pt x="2382" y="1037"/>
                    </a:cubicBezTo>
                    <a:cubicBezTo>
                      <a:pt x="2350" y="948"/>
                      <a:pt x="2275" y="846"/>
                      <a:pt x="2192" y="846"/>
                    </a:cubicBezTo>
                    <a:cubicBezTo>
                      <a:pt x="2176" y="846"/>
                      <a:pt x="2160" y="850"/>
                      <a:pt x="2145" y="858"/>
                    </a:cubicBezTo>
                    <a:cubicBezTo>
                      <a:pt x="2196" y="1119"/>
                      <a:pt x="2202" y="1388"/>
                      <a:pt x="2156" y="1649"/>
                    </a:cubicBezTo>
                    <a:cubicBezTo>
                      <a:pt x="2146" y="1701"/>
                      <a:pt x="2129" y="1763"/>
                      <a:pt x="2079" y="1778"/>
                    </a:cubicBezTo>
                    <a:cubicBezTo>
                      <a:pt x="2069" y="1782"/>
                      <a:pt x="2059" y="1784"/>
                      <a:pt x="2049" y="1784"/>
                    </a:cubicBezTo>
                    <a:cubicBezTo>
                      <a:pt x="2011" y="1784"/>
                      <a:pt x="1977" y="1759"/>
                      <a:pt x="1945" y="1735"/>
                    </a:cubicBezTo>
                    <a:lnTo>
                      <a:pt x="1315" y="1270"/>
                    </a:lnTo>
                    <a:cubicBezTo>
                      <a:pt x="1286" y="1252"/>
                      <a:pt x="1262" y="1226"/>
                      <a:pt x="1248" y="1197"/>
                    </a:cubicBezTo>
                    <a:cubicBezTo>
                      <a:pt x="1234" y="1155"/>
                      <a:pt x="1252" y="1109"/>
                      <a:pt x="1268" y="1069"/>
                    </a:cubicBezTo>
                    <a:cubicBezTo>
                      <a:pt x="1405" y="692"/>
                      <a:pt x="1262" y="232"/>
                      <a:pt x="9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>
                <a:off x="6199719" y="4308306"/>
                <a:ext cx="554057" cy="731778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5884" extrusionOk="0">
                    <a:moveTo>
                      <a:pt x="652" y="1"/>
                    </a:moveTo>
                    <a:cubicBezTo>
                      <a:pt x="911" y="190"/>
                      <a:pt x="1068" y="497"/>
                      <a:pt x="1120" y="812"/>
                    </a:cubicBezTo>
                    <a:cubicBezTo>
                      <a:pt x="1174" y="1129"/>
                      <a:pt x="1132" y="1454"/>
                      <a:pt x="1054" y="1767"/>
                    </a:cubicBezTo>
                    <a:cubicBezTo>
                      <a:pt x="996" y="1996"/>
                      <a:pt x="919" y="2223"/>
                      <a:pt x="887" y="2460"/>
                    </a:cubicBezTo>
                    <a:cubicBezTo>
                      <a:pt x="855" y="2695"/>
                      <a:pt x="873" y="2948"/>
                      <a:pt x="994" y="3152"/>
                    </a:cubicBezTo>
                    <a:cubicBezTo>
                      <a:pt x="1020" y="3195"/>
                      <a:pt x="1050" y="3237"/>
                      <a:pt x="1084" y="3275"/>
                    </a:cubicBezTo>
                    <a:cubicBezTo>
                      <a:pt x="1297" y="3522"/>
                      <a:pt x="1632" y="3680"/>
                      <a:pt x="1750" y="3985"/>
                    </a:cubicBezTo>
                    <a:cubicBezTo>
                      <a:pt x="1824" y="4186"/>
                      <a:pt x="1790" y="4411"/>
                      <a:pt x="1660" y="4580"/>
                    </a:cubicBezTo>
                    <a:cubicBezTo>
                      <a:pt x="1610" y="4643"/>
                      <a:pt x="1526" y="4693"/>
                      <a:pt x="1452" y="4693"/>
                    </a:cubicBezTo>
                    <a:cubicBezTo>
                      <a:pt x="1414" y="4693"/>
                      <a:pt x="1379" y="4680"/>
                      <a:pt x="1353" y="4648"/>
                    </a:cubicBezTo>
                    <a:cubicBezTo>
                      <a:pt x="1321" y="4608"/>
                      <a:pt x="1317" y="4554"/>
                      <a:pt x="1315" y="4503"/>
                    </a:cubicBezTo>
                    <a:cubicBezTo>
                      <a:pt x="1315" y="4365"/>
                      <a:pt x="1299" y="4228"/>
                      <a:pt x="1268" y="4094"/>
                    </a:cubicBezTo>
                    <a:cubicBezTo>
                      <a:pt x="1222" y="3913"/>
                      <a:pt x="1050" y="3791"/>
                      <a:pt x="877" y="3721"/>
                    </a:cubicBezTo>
                    <a:cubicBezTo>
                      <a:pt x="704" y="3652"/>
                      <a:pt x="516" y="3616"/>
                      <a:pt x="353" y="3524"/>
                    </a:cubicBezTo>
                    <a:cubicBezTo>
                      <a:pt x="189" y="3435"/>
                      <a:pt x="48" y="3263"/>
                      <a:pt x="70" y="3078"/>
                    </a:cubicBezTo>
                    <a:lnTo>
                      <a:pt x="70" y="3078"/>
                    </a:lnTo>
                    <a:cubicBezTo>
                      <a:pt x="0" y="3393"/>
                      <a:pt x="18" y="3769"/>
                      <a:pt x="265" y="3979"/>
                    </a:cubicBezTo>
                    <a:cubicBezTo>
                      <a:pt x="401" y="4092"/>
                      <a:pt x="582" y="4136"/>
                      <a:pt x="743" y="4210"/>
                    </a:cubicBezTo>
                    <a:cubicBezTo>
                      <a:pt x="905" y="4285"/>
                      <a:pt x="1064" y="4421"/>
                      <a:pt x="1068" y="4598"/>
                    </a:cubicBezTo>
                    <a:cubicBezTo>
                      <a:pt x="1070" y="4760"/>
                      <a:pt x="947" y="4893"/>
                      <a:pt x="899" y="5047"/>
                    </a:cubicBezTo>
                    <a:cubicBezTo>
                      <a:pt x="873" y="5140"/>
                      <a:pt x="875" y="5240"/>
                      <a:pt x="907" y="5332"/>
                    </a:cubicBezTo>
                    <a:cubicBezTo>
                      <a:pt x="943" y="5447"/>
                      <a:pt x="1020" y="5545"/>
                      <a:pt x="1126" y="5607"/>
                    </a:cubicBezTo>
                    <a:cubicBezTo>
                      <a:pt x="1302" y="5702"/>
                      <a:pt x="1483" y="5883"/>
                      <a:pt x="1678" y="5883"/>
                    </a:cubicBezTo>
                    <a:cubicBezTo>
                      <a:pt x="1688" y="5883"/>
                      <a:pt x="1698" y="5883"/>
                      <a:pt x="1708" y="5882"/>
                    </a:cubicBezTo>
                    <a:cubicBezTo>
                      <a:pt x="1833" y="5870"/>
                      <a:pt x="1937" y="5806"/>
                      <a:pt x="2041" y="5732"/>
                    </a:cubicBezTo>
                    <a:cubicBezTo>
                      <a:pt x="2118" y="5674"/>
                      <a:pt x="2198" y="5621"/>
                      <a:pt x="2282" y="5573"/>
                    </a:cubicBezTo>
                    <a:cubicBezTo>
                      <a:pt x="2545" y="5433"/>
                      <a:pt x="2858" y="5449"/>
                      <a:pt x="3157" y="5447"/>
                    </a:cubicBezTo>
                    <a:cubicBezTo>
                      <a:pt x="3456" y="5445"/>
                      <a:pt x="3780" y="5407"/>
                      <a:pt x="3990" y="5196"/>
                    </a:cubicBezTo>
                    <a:cubicBezTo>
                      <a:pt x="4127" y="5057"/>
                      <a:pt x="4193" y="4857"/>
                      <a:pt x="4203" y="4662"/>
                    </a:cubicBezTo>
                    <a:cubicBezTo>
                      <a:pt x="4213" y="4491"/>
                      <a:pt x="4183" y="4319"/>
                      <a:pt x="4201" y="4148"/>
                    </a:cubicBezTo>
                    <a:cubicBezTo>
                      <a:pt x="4209" y="4066"/>
                      <a:pt x="4233" y="3985"/>
                      <a:pt x="4271" y="3911"/>
                    </a:cubicBezTo>
                    <a:cubicBezTo>
                      <a:pt x="4311" y="3831"/>
                      <a:pt x="4374" y="3767"/>
                      <a:pt x="4454" y="3729"/>
                    </a:cubicBezTo>
                    <a:cubicBezTo>
                      <a:pt x="4426" y="3724"/>
                      <a:pt x="4399" y="3722"/>
                      <a:pt x="4371" y="3722"/>
                    </a:cubicBezTo>
                    <a:cubicBezTo>
                      <a:pt x="4188" y="3722"/>
                      <a:pt x="4008" y="3826"/>
                      <a:pt x="3906" y="3979"/>
                    </a:cubicBezTo>
                    <a:cubicBezTo>
                      <a:pt x="3864" y="4040"/>
                      <a:pt x="3836" y="4112"/>
                      <a:pt x="3826" y="4186"/>
                    </a:cubicBezTo>
                    <a:cubicBezTo>
                      <a:pt x="3804" y="4343"/>
                      <a:pt x="3852" y="4513"/>
                      <a:pt x="3794" y="4664"/>
                    </a:cubicBezTo>
                    <a:cubicBezTo>
                      <a:pt x="3723" y="4849"/>
                      <a:pt x="3515" y="4939"/>
                      <a:pt x="3328" y="5011"/>
                    </a:cubicBezTo>
                    <a:cubicBezTo>
                      <a:pt x="3238" y="5046"/>
                      <a:pt x="3136" y="5079"/>
                      <a:pt x="3041" y="5079"/>
                    </a:cubicBezTo>
                    <a:cubicBezTo>
                      <a:pt x="2978" y="5079"/>
                      <a:pt x="2918" y="5065"/>
                      <a:pt x="2866" y="5027"/>
                    </a:cubicBezTo>
                    <a:cubicBezTo>
                      <a:pt x="3053" y="4871"/>
                      <a:pt x="3244" y="4710"/>
                      <a:pt x="3352" y="4493"/>
                    </a:cubicBezTo>
                    <a:cubicBezTo>
                      <a:pt x="3432" y="4319"/>
                      <a:pt x="3464" y="4128"/>
                      <a:pt x="3440" y="3939"/>
                    </a:cubicBezTo>
                    <a:cubicBezTo>
                      <a:pt x="3424" y="3789"/>
                      <a:pt x="3386" y="3644"/>
                      <a:pt x="3328" y="3506"/>
                    </a:cubicBezTo>
                    <a:cubicBezTo>
                      <a:pt x="3272" y="3379"/>
                      <a:pt x="3203" y="3245"/>
                      <a:pt x="3226" y="3108"/>
                    </a:cubicBezTo>
                    <a:cubicBezTo>
                      <a:pt x="3262" y="2888"/>
                      <a:pt x="3511" y="2775"/>
                      <a:pt x="3619" y="2582"/>
                    </a:cubicBezTo>
                    <a:cubicBezTo>
                      <a:pt x="3719" y="2402"/>
                      <a:pt x="3687" y="2183"/>
                      <a:pt x="3627" y="1986"/>
                    </a:cubicBezTo>
                    <a:cubicBezTo>
                      <a:pt x="3529" y="1659"/>
                      <a:pt x="3326" y="1396"/>
                      <a:pt x="2995" y="1308"/>
                    </a:cubicBezTo>
                    <a:lnTo>
                      <a:pt x="2995" y="1308"/>
                    </a:lnTo>
                    <a:cubicBezTo>
                      <a:pt x="3195" y="1545"/>
                      <a:pt x="3095" y="1908"/>
                      <a:pt x="2934" y="2171"/>
                    </a:cubicBezTo>
                    <a:cubicBezTo>
                      <a:pt x="2772" y="2434"/>
                      <a:pt x="2553" y="2681"/>
                      <a:pt x="2525" y="2990"/>
                    </a:cubicBezTo>
                    <a:cubicBezTo>
                      <a:pt x="2511" y="3152"/>
                      <a:pt x="2553" y="3317"/>
                      <a:pt x="2623" y="3466"/>
                    </a:cubicBezTo>
                    <a:cubicBezTo>
                      <a:pt x="2666" y="3566"/>
                      <a:pt x="2724" y="3658"/>
                      <a:pt x="2772" y="3755"/>
                    </a:cubicBezTo>
                    <a:cubicBezTo>
                      <a:pt x="2792" y="3799"/>
                      <a:pt x="2812" y="3845"/>
                      <a:pt x="2828" y="3891"/>
                    </a:cubicBezTo>
                    <a:cubicBezTo>
                      <a:pt x="2993" y="4381"/>
                      <a:pt x="2696" y="4907"/>
                      <a:pt x="2192" y="5019"/>
                    </a:cubicBezTo>
                    <a:cubicBezTo>
                      <a:pt x="2138" y="4899"/>
                      <a:pt x="2063" y="4788"/>
                      <a:pt x="2009" y="4666"/>
                    </a:cubicBezTo>
                    <a:cubicBezTo>
                      <a:pt x="2208" y="4453"/>
                      <a:pt x="2312" y="4170"/>
                      <a:pt x="2298" y="3877"/>
                    </a:cubicBezTo>
                    <a:cubicBezTo>
                      <a:pt x="2294" y="3783"/>
                      <a:pt x="2278" y="3692"/>
                      <a:pt x="2250" y="3602"/>
                    </a:cubicBezTo>
                    <a:cubicBezTo>
                      <a:pt x="2194" y="3415"/>
                      <a:pt x="2099" y="3243"/>
                      <a:pt x="1967" y="3098"/>
                    </a:cubicBezTo>
                    <a:cubicBezTo>
                      <a:pt x="1798" y="2910"/>
                      <a:pt x="1560" y="2735"/>
                      <a:pt x="1562" y="2484"/>
                    </a:cubicBezTo>
                    <a:cubicBezTo>
                      <a:pt x="1562" y="2402"/>
                      <a:pt x="1590" y="2323"/>
                      <a:pt x="1612" y="2245"/>
                    </a:cubicBezTo>
                    <a:cubicBezTo>
                      <a:pt x="1859" y="1364"/>
                      <a:pt x="1459" y="429"/>
                      <a:pt x="6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4"/>
              <p:cNvSpPr/>
              <p:nvPr/>
            </p:nvSpPr>
            <p:spPr>
              <a:xfrm>
                <a:off x="7655742" y="4404515"/>
                <a:ext cx="319873" cy="560151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504" extrusionOk="0">
                    <a:moveTo>
                      <a:pt x="304" y="0"/>
                    </a:moveTo>
                    <a:cubicBezTo>
                      <a:pt x="224" y="0"/>
                      <a:pt x="149" y="70"/>
                      <a:pt x="104" y="144"/>
                    </a:cubicBezTo>
                    <a:cubicBezTo>
                      <a:pt x="80" y="183"/>
                      <a:pt x="62" y="227"/>
                      <a:pt x="50" y="275"/>
                    </a:cubicBezTo>
                    <a:cubicBezTo>
                      <a:pt x="0" y="448"/>
                      <a:pt x="30" y="634"/>
                      <a:pt x="134" y="783"/>
                    </a:cubicBezTo>
                    <a:cubicBezTo>
                      <a:pt x="184" y="853"/>
                      <a:pt x="248" y="913"/>
                      <a:pt x="283" y="991"/>
                    </a:cubicBezTo>
                    <a:cubicBezTo>
                      <a:pt x="365" y="1176"/>
                      <a:pt x="254" y="1383"/>
                      <a:pt x="222" y="1584"/>
                    </a:cubicBezTo>
                    <a:cubicBezTo>
                      <a:pt x="182" y="1851"/>
                      <a:pt x="285" y="2118"/>
                      <a:pt x="497" y="2290"/>
                    </a:cubicBezTo>
                    <a:cubicBezTo>
                      <a:pt x="632" y="2397"/>
                      <a:pt x="816" y="2469"/>
                      <a:pt x="873" y="2633"/>
                    </a:cubicBezTo>
                    <a:cubicBezTo>
                      <a:pt x="955" y="2860"/>
                      <a:pt x="740" y="3135"/>
                      <a:pt x="867" y="3342"/>
                    </a:cubicBezTo>
                    <a:cubicBezTo>
                      <a:pt x="947" y="3472"/>
                      <a:pt x="1138" y="3515"/>
                      <a:pt x="1188" y="3659"/>
                    </a:cubicBezTo>
                    <a:cubicBezTo>
                      <a:pt x="1214" y="3729"/>
                      <a:pt x="1198" y="3804"/>
                      <a:pt x="1188" y="3878"/>
                    </a:cubicBezTo>
                    <a:cubicBezTo>
                      <a:pt x="1186" y="3896"/>
                      <a:pt x="1184" y="3914"/>
                      <a:pt x="1182" y="3932"/>
                    </a:cubicBezTo>
                    <a:cubicBezTo>
                      <a:pt x="1156" y="4280"/>
                      <a:pt x="1488" y="4503"/>
                      <a:pt x="1805" y="4503"/>
                    </a:cubicBezTo>
                    <a:cubicBezTo>
                      <a:pt x="1977" y="4503"/>
                      <a:pt x="2144" y="4438"/>
                      <a:pt x="2248" y="4291"/>
                    </a:cubicBezTo>
                    <a:cubicBezTo>
                      <a:pt x="2326" y="4175"/>
                      <a:pt x="2368" y="4042"/>
                      <a:pt x="2368" y="3902"/>
                    </a:cubicBezTo>
                    <a:cubicBezTo>
                      <a:pt x="2372" y="3836"/>
                      <a:pt x="2368" y="3770"/>
                      <a:pt x="2358" y="3707"/>
                    </a:cubicBezTo>
                    <a:cubicBezTo>
                      <a:pt x="2338" y="3589"/>
                      <a:pt x="2298" y="3472"/>
                      <a:pt x="2326" y="3356"/>
                    </a:cubicBezTo>
                    <a:cubicBezTo>
                      <a:pt x="2350" y="3256"/>
                      <a:pt x="2422" y="3177"/>
                      <a:pt x="2470" y="3085"/>
                    </a:cubicBezTo>
                    <a:cubicBezTo>
                      <a:pt x="2571" y="2882"/>
                      <a:pt x="2551" y="2637"/>
                      <a:pt x="2414" y="2455"/>
                    </a:cubicBezTo>
                    <a:cubicBezTo>
                      <a:pt x="2378" y="2407"/>
                      <a:pt x="2334" y="2364"/>
                      <a:pt x="2314" y="2306"/>
                    </a:cubicBezTo>
                    <a:cubicBezTo>
                      <a:pt x="2254" y="2116"/>
                      <a:pt x="2509" y="1917"/>
                      <a:pt x="2424" y="1740"/>
                    </a:cubicBezTo>
                    <a:cubicBezTo>
                      <a:pt x="2384" y="1658"/>
                      <a:pt x="2282" y="1614"/>
                      <a:pt x="2254" y="1529"/>
                    </a:cubicBezTo>
                    <a:cubicBezTo>
                      <a:pt x="2242" y="1485"/>
                      <a:pt x="2250" y="1439"/>
                      <a:pt x="2252" y="1395"/>
                    </a:cubicBezTo>
                    <a:cubicBezTo>
                      <a:pt x="2259" y="1255"/>
                      <a:pt x="2147" y="1095"/>
                      <a:pt x="2024" y="1095"/>
                    </a:cubicBezTo>
                    <a:cubicBezTo>
                      <a:pt x="2001" y="1095"/>
                      <a:pt x="1978" y="1100"/>
                      <a:pt x="1955" y="1112"/>
                    </a:cubicBezTo>
                    <a:cubicBezTo>
                      <a:pt x="1838" y="1174"/>
                      <a:pt x="1846" y="1347"/>
                      <a:pt x="1898" y="1469"/>
                    </a:cubicBezTo>
                    <a:cubicBezTo>
                      <a:pt x="1947" y="1592"/>
                      <a:pt x="2025" y="1718"/>
                      <a:pt x="1991" y="1847"/>
                    </a:cubicBezTo>
                    <a:cubicBezTo>
                      <a:pt x="1949" y="2007"/>
                      <a:pt x="1750" y="2091"/>
                      <a:pt x="1716" y="2254"/>
                    </a:cubicBezTo>
                    <a:cubicBezTo>
                      <a:pt x="1684" y="2415"/>
                      <a:pt x="1826" y="2547"/>
                      <a:pt x="1912" y="2686"/>
                    </a:cubicBezTo>
                    <a:cubicBezTo>
                      <a:pt x="2009" y="2846"/>
                      <a:pt x="2033" y="3065"/>
                      <a:pt x="1920" y="3213"/>
                    </a:cubicBezTo>
                    <a:cubicBezTo>
                      <a:pt x="1860" y="3290"/>
                      <a:pt x="1760" y="3333"/>
                      <a:pt x="1664" y="3333"/>
                    </a:cubicBezTo>
                    <a:cubicBezTo>
                      <a:pt x="1575" y="3333"/>
                      <a:pt x="1490" y="3297"/>
                      <a:pt x="1443" y="3220"/>
                    </a:cubicBezTo>
                    <a:cubicBezTo>
                      <a:pt x="1342" y="3049"/>
                      <a:pt x="1475" y="2830"/>
                      <a:pt x="1447" y="2633"/>
                    </a:cubicBezTo>
                    <a:cubicBezTo>
                      <a:pt x="1411" y="2395"/>
                      <a:pt x="1148" y="2230"/>
                      <a:pt x="1140" y="1991"/>
                    </a:cubicBezTo>
                    <a:cubicBezTo>
                      <a:pt x="1138" y="1863"/>
                      <a:pt x="1212" y="1744"/>
                      <a:pt x="1220" y="1616"/>
                    </a:cubicBezTo>
                    <a:cubicBezTo>
                      <a:pt x="1236" y="1403"/>
                      <a:pt x="1073" y="1218"/>
                      <a:pt x="901" y="1090"/>
                    </a:cubicBezTo>
                    <a:cubicBezTo>
                      <a:pt x="798" y="1012"/>
                      <a:pt x="678" y="933"/>
                      <a:pt x="644" y="807"/>
                    </a:cubicBezTo>
                    <a:cubicBezTo>
                      <a:pt x="624" y="735"/>
                      <a:pt x="634" y="658"/>
                      <a:pt x="636" y="584"/>
                    </a:cubicBezTo>
                    <a:cubicBezTo>
                      <a:pt x="636" y="401"/>
                      <a:pt x="572" y="223"/>
                      <a:pt x="453" y="86"/>
                    </a:cubicBezTo>
                    <a:cubicBezTo>
                      <a:pt x="443" y="74"/>
                      <a:pt x="431" y="62"/>
                      <a:pt x="419" y="52"/>
                    </a:cubicBezTo>
                    <a:cubicBezTo>
                      <a:pt x="397" y="30"/>
                      <a:pt x="373" y="14"/>
                      <a:pt x="343" y="6"/>
                    </a:cubicBezTo>
                    <a:cubicBezTo>
                      <a:pt x="330" y="2"/>
                      <a:pt x="317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4"/>
              <p:cNvSpPr/>
              <p:nvPr/>
            </p:nvSpPr>
            <p:spPr>
              <a:xfrm>
                <a:off x="-124153" y="3857300"/>
                <a:ext cx="1143326" cy="930604"/>
              </a:xfrm>
              <a:custGeom>
                <a:avLst/>
                <a:gdLst/>
                <a:ahLst/>
                <a:cxnLst/>
                <a:rect l="l" t="t" r="r" b="b"/>
                <a:pathLst>
                  <a:path w="6721" h="4611" extrusionOk="0">
                    <a:moveTo>
                      <a:pt x="935" y="1"/>
                    </a:moveTo>
                    <a:cubicBezTo>
                      <a:pt x="817" y="236"/>
                      <a:pt x="1034" y="515"/>
                      <a:pt x="989" y="774"/>
                    </a:cubicBezTo>
                    <a:cubicBezTo>
                      <a:pt x="947" y="1012"/>
                      <a:pt x="694" y="1143"/>
                      <a:pt x="445" y="1143"/>
                    </a:cubicBezTo>
                    <a:cubicBezTo>
                      <a:pt x="382" y="1143"/>
                      <a:pt x="318" y="1134"/>
                      <a:pt x="259" y="1117"/>
                    </a:cubicBezTo>
                    <a:cubicBezTo>
                      <a:pt x="221" y="1106"/>
                      <a:pt x="175" y="1096"/>
                      <a:pt x="134" y="1096"/>
                    </a:cubicBezTo>
                    <a:cubicBezTo>
                      <a:pt x="89" y="1096"/>
                      <a:pt x="49" y="1109"/>
                      <a:pt x="30" y="1149"/>
                    </a:cubicBezTo>
                    <a:cubicBezTo>
                      <a:pt x="0" y="1216"/>
                      <a:pt x="66" y="1284"/>
                      <a:pt x="128" y="1324"/>
                    </a:cubicBezTo>
                    <a:cubicBezTo>
                      <a:pt x="352" y="1466"/>
                      <a:pt x="699" y="1561"/>
                      <a:pt x="989" y="1561"/>
                    </a:cubicBezTo>
                    <a:cubicBezTo>
                      <a:pt x="1041" y="1561"/>
                      <a:pt x="1091" y="1558"/>
                      <a:pt x="1138" y="1551"/>
                    </a:cubicBezTo>
                    <a:cubicBezTo>
                      <a:pt x="1319" y="1631"/>
                      <a:pt x="1483" y="1745"/>
                      <a:pt x="1622" y="1886"/>
                    </a:cubicBezTo>
                    <a:cubicBezTo>
                      <a:pt x="1722" y="1988"/>
                      <a:pt x="1822" y="2111"/>
                      <a:pt x="1965" y="2135"/>
                    </a:cubicBezTo>
                    <a:cubicBezTo>
                      <a:pt x="1985" y="2191"/>
                      <a:pt x="1931" y="2243"/>
                      <a:pt x="1883" y="2279"/>
                    </a:cubicBezTo>
                    <a:lnTo>
                      <a:pt x="1587" y="2496"/>
                    </a:lnTo>
                    <a:cubicBezTo>
                      <a:pt x="1616" y="2596"/>
                      <a:pt x="1722" y="2659"/>
                      <a:pt x="1828" y="2667"/>
                    </a:cubicBezTo>
                    <a:cubicBezTo>
                      <a:pt x="1835" y="2668"/>
                      <a:pt x="1842" y="2668"/>
                      <a:pt x="1849" y="2668"/>
                    </a:cubicBezTo>
                    <a:cubicBezTo>
                      <a:pt x="1945" y="2668"/>
                      <a:pt x="2039" y="2632"/>
                      <a:pt x="2127" y="2590"/>
                    </a:cubicBezTo>
                    <a:cubicBezTo>
                      <a:pt x="2222" y="2546"/>
                      <a:pt x="2328" y="2480"/>
                      <a:pt x="2429" y="2452"/>
                    </a:cubicBezTo>
                    <a:lnTo>
                      <a:pt x="3414" y="2948"/>
                    </a:lnTo>
                    <a:cubicBezTo>
                      <a:pt x="3484" y="2982"/>
                      <a:pt x="3553" y="3018"/>
                      <a:pt x="3605" y="3076"/>
                    </a:cubicBezTo>
                    <a:cubicBezTo>
                      <a:pt x="3709" y="3189"/>
                      <a:pt x="3713" y="3357"/>
                      <a:pt x="3721" y="3510"/>
                    </a:cubicBezTo>
                    <a:cubicBezTo>
                      <a:pt x="3743" y="3851"/>
                      <a:pt x="3814" y="4186"/>
                      <a:pt x="3934" y="4505"/>
                    </a:cubicBezTo>
                    <a:lnTo>
                      <a:pt x="3978" y="4519"/>
                    </a:lnTo>
                    <a:cubicBezTo>
                      <a:pt x="4128" y="4567"/>
                      <a:pt x="4241" y="4610"/>
                      <a:pt x="4378" y="4610"/>
                    </a:cubicBezTo>
                    <a:cubicBezTo>
                      <a:pt x="4428" y="4610"/>
                      <a:pt x="4482" y="4604"/>
                      <a:pt x="4542" y="4590"/>
                    </a:cubicBezTo>
                    <a:cubicBezTo>
                      <a:pt x="4556" y="4471"/>
                      <a:pt x="4568" y="4353"/>
                      <a:pt x="4582" y="4234"/>
                    </a:cubicBezTo>
                    <a:lnTo>
                      <a:pt x="4663" y="3514"/>
                    </a:lnTo>
                    <a:cubicBezTo>
                      <a:pt x="4673" y="3421"/>
                      <a:pt x="4687" y="3317"/>
                      <a:pt x="4761" y="3255"/>
                    </a:cubicBezTo>
                    <a:cubicBezTo>
                      <a:pt x="4817" y="3207"/>
                      <a:pt x="4893" y="3195"/>
                      <a:pt x="4964" y="3183"/>
                    </a:cubicBezTo>
                    <a:cubicBezTo>
                      <a:pt x="5136" y="3156"/>
                      <a:pt x="5301" y="3112"/>
                      <a:pt x="5465" y="3058"/>
                    </a:cubicBezTo>
                    <a:cubicBezTo>
                      <a:pt x="5530" y="3036"/>
                      <a:pt x="5594" y="3012"/>
                      <a:pt x="5658" y="2986"/>
                    </a:cubicBezTo>
                    <a:cubicBezTo>
                      <a:pt x="5865" y="2902"/>
                      <a:pt x="6070" y="2795"/>
                      <a:pt x="6294" y="2793"/>
                    </a:cubicBezTo>
                    <a:cubicBezTo>
                      <a:pt x="6297" y="2793"/>
                      <a:pt x="6301" y="2793"/>
                      <a:pt x="6305" y="2793"/>
                    </a:cubicBezTo>
                    <a:cubicBezTo>
                      <a:pt x="6439" y="2793"/>
                      <a:pt x="6582" y="2827"/>
                      <a:pt x="6720" y="2847"/>
                    </a:cubicBezTo>
                    <a:lnTo>
                      <a:pt x="6720" y="2454"/>
                    </a:lnTo>
                    <a:cubicBezTo>
                      <a:pt x="6676" y="2449"/>
                      <a:pt x="6631" y="2447"/>
                      <a:pt x="6587" y="2447"/>
                    </a:cubicBezTo>
                    <a:cubicBezTo>
                      <a:pt x="6464" y="2447"/>
                      <a:pt x="6343" y="2465"/>
                      <a:pt x="6224" y="2502"/>
                    </a:cubicBezTo>
                    <a:cubicBezTo>
                      <a:pt x="6435" y="2380"/>
                      <a:pt x="6571" y="2163"/>
                      <a:pt x="6587" y="1922"/>
                    </a:cubicBezTo>
                    <a:cubicBezTo>
                      <a:pt x="6591" y="1894"/>
                      <a:pt x="6585" y="1868"/>
                      <a:pt x="6571" y="1844"/>
                    </a:cubicBezTo>
                    <a:cubicBezTo>
                      <a:pt x="6558" y="1830"/>
                      <a:pt x="6543" y="1824"/>
                      <a:pt x="6526" y="1824"/>
                    </a:cubicBezTo>
                    <a:cubicBezTo>
                      <a:pt x="6484" y="1824"/>
                      <a:pt x="6432" y="1863"/>
                      <a:pt x="6399" y="1900"/>
                    </a:cubicBezTo>
                    <a:cubicBezTo>
                      <a:pt x="6192" y="2143"/>
                      <a:pt x="5937" y="2332"/>
                      <a:pt x="5660" y="2492"/>
                    </a:cubicBezTo>
                    <a:cubicBezTo>
                      <a:pt x="5351" y="2667"/>
                      <a:pt x="5014" y="2807"/>
                      <a:pt x="4685" y="2942"/>
                    </a:cubicBezTo>
                    <a:cubicBezTo>
                      <a:pt x="4640" y="2801"/>
                      <a:pt x="4540" y="2673"/>
                      <a:pt x="4494" y="2532"/>
                    </a:cubicBezTo>
                    <a:cubicBezTo>
                      <a:pt x="4863" y="2432"/>
                      <a:pt x="5174" y="2185"/>
                      <a:pt x="5353" y="1848"/>
                    </a:cubicBezTo>
                    <a:cubicBezTo>
                      <a:pt x="5381" y="1796"/>
                      <a:pt x="5409" y="1739"/>
                      <a:pt x="5459" y="1707"/>
                    </a:cubicBezTo>
                    <a:cubicBezTo>
                      <a:pt x="5500" y="1685"/>
                      <a:pt x="5544" y="1671"/>
                      <a:pt x="5588" y="1667"/>
                    </a:cubicBezTo>
                    <a:cubicBezTo>
                      <a:pt x="5690" y="1649"/>
                      <a:pt x="5789" y="1623"/>
                      <a:pt x="5887" y="1585"/>
                    </a:cubicBezTo>
                    <a:cubicBezTo>
                      <a:pt x="5927" y="1569"/>
                      <a:pt x="5965" y="1553"/>
                      <a:pt x="6003" y="1535"/>
                    </a:cubicBezTo>
                    <a:cubicBezTo>
                      <a:pt x="6130" y="1474"/>
                      <a:pt x="6262" y="1382"/>
                      <a:pt x="6294" y="1244"/>
                    </a:cubicBezTo>
                    <a:cubicBezTo>
                      <a:pt x="6302" y="1220"/>
                      <a:pt x="6300" y="1195"/>
                      <a:pt x="6292" y="1173"/>
                    </a:cubicBezTo>
                    <a:cubicBezTo>
                      <a:pt x="6275" y="1139"/>
                      <a:pt x="6237" y="1129"/>
                      <a:pt x="6198" y="1129"/>
                    </a:cubicBezTo>
                    <a:cubicBezTo>
                      <a:pt x="6182" y="1129"/>
                      <a:pt x="6167" y="1130"/>
                      <a:pt x="6152" y="1133"/>
                    </a:cubicBezTo>
                    <a:cubicBezTo>
                      <a:pt x="6100" y="1141"/>
                      <a:pt x="6048" y="1151"/>
                      <a:pt x="5997" y="1163"/>
                    </a:cubicBezTo>
                    <a:cubicBezTo>
                      <a:pt x="5785" y="1209"/>
                      <a:pt x="5584" y="1288"/>
                      <a:pt x="5397" y="1396"/>
                    </a:cubicBezTo>
                    <a:cubicBezTo>
                      <a:pt x="5435" y="1280"/>
                      <a:pt x="5471" y="1161"/>
                      <a:pt x="5465" y="1039"/>
                    </a:cubicBezTo>
                    <a:cubicBezTo>
                      <a:pt x="5457" y="918"/>
                      <a:pt x="5393" y="790"/>
                      <a:pt x="5279" y="746"/>
                    </a:cubicBezTo>
                    <a:cubicBezTo>
                      <a:pt x="5180" y="1169"/>
                      <a:pt x="5006" y="1547"/>
                      <a:pt x="4793" y="1926"/>
                    </a:cubicBezTo>
                    <a:lnTo>
                      <a:pt x="4540" y="1713"/>
                    </a:lnTo>
                    <a:cubicBezTo>
                      <a:pt x="4484" y="1665"/>
                      <a:pt x="4424" y="1615"/>
                      <a:pt x="4353" y="1601"/>
                    </a:cubicBezTo>
                    <a:cubicBezTo>
                      <a:pt x="4342" y="1599"/>
                      <a:pt x="4331" y="1598"/>
                      <a:pt x="4320" y="1598"/>
                    </a:cubicBezTo>
                    <a:cubicBezTo>
                      <a:pt x="4255" y="1598"/>
                      <a:pt x="4189" y="1633"/>
                      <a:pt x="4175" y="1695"/>
                    </a:cubicBezTo>
                    <a:cubicBezTo>
                      <a:pt x="4169" y="1735"/>
                      <a:pt x="4175" y="1774"/>
                      <a:pt x="4193" y="1812"/>
                    </a:cubicBezTo>
                    <a:cubicBezTo>
                      <a:pt x="4235" y="1912"/>
                      <a:pt x="4295" y="2006"/>
                      <a:pt x="4369" y="2085"/>
                    </a:cubicBezTo>
                    <a:cubicBezTo>
                      <a:pt x="4382" y="2097"/>
                      <a:pt x="4392" y="2115"/>
                      <a:pt x="4396" y="2133"/>
                    </a:cubicBezTo>
                    <a:cubicBezTo>
                      <a:pt x="4396" y="2151"/>
                      <a:pt x="4390" y="2169"/>
                      <a:pt x="4376" y="2185"/>
                    </a:cubicBezTo>
                    <a:cubicBezTo>
                      <a:pt x="4339" y="2235"/>
                      <a:pt x="4297" y="2283"/>
                      <a:pt x="4251" y="2327"/>
                    </a:cubicBezTo>
                    <a:cubicBezTo>
                      <a:pt x="4207" y="2372"/>
                      <a:pt x="4157" y="2412"/>
                      <a:pt x="4103" y="2444"/>
                    </a:cubicBezTo>
                    <a:cubicBezTo>
                      <a:pt x="3990" y="2511"/>
                      <a:pt x="3862" y="2537"/>
                      <a:pt x="3731" y="2537"/>
                    </a:cubicBezTo>
                    <a:cubicBezTo>
                      <a:pt x="3627" y="2537"/>
                      <a:pt x="3521" y="2520"/>
                      <a:pt x="3420" y="2494"/>
                    </a:cubicBezTo>
                    <a:cubicBezTo>
                      <a:pt x="3330" y="2249"/>
                      <a:pt x="3482" y="1988"/>
                      <a:pt x="3629" y="1771"/>
                    </a:cubicBezTo>
                    <a:lnTo>
                      <a:pt x="3928" y="1328"/>
                    </a:lnTo>
                    <a:cubicBezTo>
                      <a:pt x="4018" y="1195"/>
                      <a:pt x="4113" y="1057"/>
                      <a:pt x="4251" y="977"/>
                    </a:cubicBezTo>
                    <a:cubicBezTo>
                      <a:pt x="4287" y="957"/>
                      <a:pt x="4327" y="941"/>
                      <a:pt x="4349" y="906"/>
                    </a:cubicBezTo>
                    <a:cubicBezTo>
                      <a:pt x="4388" y="844"/>
                      <a:pt x="4343" y="754"/>
                      <a:pt x="4275" y="726"/>
                    </a:cubicBezTo>
                    <a:cubicBezTo>
                      <a:pt x="4251" y="717"/>
                      <a:pt x="4226" y="712"/>
                      <a:pt x="4201" y="712"/>
                    </a:cubicBezTo>
                    <a:cubicBezTo>
                      <a:pt x="4154" y="712"/>
                      <a:pt x="4106" y="727"/>
                      <a:pt x="4062" y="746"/>
                    </a:cubicBezTo>
                    <a:cubicBezTo>
                      <a:pt x="3952" y="796"/>
                      <a:pt x="3860" y="876"/>
                      <a:pt x="3795" y="975"/>
                    </a:cubicBezTo>
                    <a:cubicBezTo>
                      <a:pt x="3775" y="798"/>
                      <a:pt x="3753" y="619"/>
                      <a:pt x="3691" y="451"/>
                    </a:cubicBezTo>
                    <a:cubicBezTo>
                      <a:pt x="3629" y="284"/>
                      <a:pt x="3522" y="126"/>
                      <a:pt x="3366" y="39"/>
                    </a:cubicBezTo>
                    <a:lnTo>
                      <a:pt x="3366" y="39"/>
                    </a:lnTo>
                    <a:cubicBezTo>
                      <a:pt x="3362" y="304"/>
                      <a:pt x="3390" y="567"/>
                      <a:pt x="3450" y="824"/>
                    </a:cubicBezTo>
                    <a:cubicBezTo>
                      <a:pt x="3478" y="945"/>
                      <a:pt x="3512" y="1067"/>
                      <a:pt x="3504" y="1191"/>
                    </a:cubicBezTo>
                    <a:cubicBezTo>
                      <a:pt x="3496" y="1314"/>
                      <a:pt x="3434" y="1444"/>
                      <a:pt x="3318" y="1492"/>
                    </a:cubicBezTo>
                    <a:lnTo>
                      <a:pt x="3011" y="1047"/>
                    </a:lnTo>
                    <a:cubicBezTo>
                      <a:pt x="2916" y="1057"/>
                      <a:pt x="2858" y="1169"/>
                      <a:pt x="2866" y="1264"/>
                    </a:cubicBezTo>
                    <a:cubicBezTo>
                      <a:pt x="2874" y="1360"/>
                      <a:pt x="2926" y="1444"/>
                      <a:pt x="2966" y="1531"/>
                    </a:cubicBezTo>
                    <a:cubicBezTo>
                      <a:pt x="3087" y="1796"/>
                      <a:pt x="3093" y="2155"/>
                      <a:pt x="2993" y="2428"/>
                    </a:cubicBezTo>
                    <a:lnTo>
                      <a:pt x="2599" y="2189"/>
                    </a:lnTo>
                    <a:cubicBezTo>
                      <a:pt x="2555" y="2167"/>
                      <a:pt x="2517" y="2133"/>
                      <a:pt x="2489" y="2093"/>
                    </a:cubicBezTo>
                    <a:cubicBezTo>
                      <a:pt x="2459" y="2038"/>
                      <a:pt x="2469" y="1970"/>
                      <a:pt x="2477" y="1908"/>
                    </a:cubicBezTo>
                    <a:cubicBezTo>
                      <a:pt x="2513" y="1615"/>
                      <a:pt x="2479" y="1316"/>
                      <a:pt x="2382" y="1037"/>
                    </a:cubicBezTo>
                    <a:cubicBezTo>
                      <a:pt x="2350" y="948"/>
                      <a:pt x="2275" y="846"/>
                      <a:pt x="2192" y="846"/>
                    </a:cubicBezTo>
                    <a:cubicBezTo>
                      <a:pt x="2176" y="846"/>
                      <a:pt x="2160" y="850"/>
                      <a:pt x="2145" y="858"/>
                    </a:cubicBezTo>
                    <a:cubicBezTo>
                      <a:pt x="2196" y="1119"/>
                      <a:pt x="2202" y="1388"/>
                      <a:pt x="2156" y="1649"/>
                    </a:cubicBezTo>
                    <a:cubicBezTo>
                      <a:pt x="2146" y="1701"/>
                      <a:pt x="2129" y="1763"/>
                      <a:pt x="2079" y="1778"/>
                    </a:cubicBezTo>
                    <a:cubicBezTo>
                      <a:pt x="2069" y="1782"/>
                      <a:pt x="2059" y="1784"/>
                      <a:pt x="2049" y="1784"/>
                    </a:cubicBezTo>
                    <a:cubicBezTo>
                      <a:pt x="2011" y="1784"/>
                      <a:pt x="1977" y="1759"/>
                      <a:pt x="1945" y="1735"/>
                    </a:cubicBezTo>
                    <a:lnTo>
                      <a:pt x="1315" y="1270"/>
                    </a:lnTo>
                    <a:cubicBezTo>
                      <a:pt x="1286" y="1252"/>
                      <a:pt x="1262" y="1226"/>
                      <a:pt x="1248" y="1197"/>
                    </a:cubicBezTo>
                    <a:cubicBezTo>
                      <a:pt x="1234" y="1155"/>
                      <a:pt x="1252" y="1109"/>
                      <a:pt x="1268" y="1069"/>
                    </a:cubicBezTo>
                    <a:cubicBezTo>
                      <a:pt x="1405" y="692"/>
                      <a:pt x="1262" y="232"/>
                      <a:pt x="9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4"/>
              <p:cNvSpPr/>
              <p:nvPr/>
            </p:nvSpPr>
            <p:spPr>
              <a:xfrm flipH="1">
                <a:off x="2430676" y="4499025"/>
                <a:ext cx="342912" cy="560162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4504" extrusionOk="0">
                    <a:moveTo>
                      <a:pt x="304" y="0"/>
                    </a:moveTo>
                    <a:cubicBezTo>
                      <a:pt x="224" y="0"/>
                      <a:pt x="149" y="70"/>
                      <a:pt x="104" y="144"/>
                    </a:cubicBezTo>
                    <a:cubicBezTo>
                      <a:pt x="80" y="183"/>
                      <a:pt x="62" y="227"/>
                      <a:pt x="50" y="275"/>
                    </a:cubicBezTo>
                    <a:cubicBezTo>
                      <a:pt x="0" y="448"/>
                      <a:pt x="30" y="634"/>
                      <a:pt x="134" y="783"/>
                    </a:cubicBezTo>
                    <a:cubicBezTo>
                      <a:pt x="184" y="853"/>
                      <a:pt x="248" y="913"/>
                      <a:pt x="283" y="991"/>
                    </a:cubicBezTo>
                    <a:cubicBezTo>
                      <a:pt x="365" y="1176"/>
                      <a:pt x="254" y="1383"/>
                      <a:pt x="222" y="1584"/>
                    </a:cubicBezTo>
                    <a:cubicBezTo>
                      <a:pt x="182" y="1851"/>
                      <a:pt x="285" y="2118"/>
                      <a:pt x="497" y="2290"/>
                    </a:cubicBezTo>
                    <a:cubicBezTo>
                      <a:pt x="632" y="2397"/>
                      <a:pt x="816" y="2469"/>
                      <a:pt x="873" y="2633"/>
                    </a:cubicBezTo>
                    <a:cubicBezTo>
                      <a:pt x="955" y="2860"/>
                      <a:pt x="740" y="3135"/>
                      <a:pt x="867" y="3342"/>
                    </a:cubicBezTo>
                    <a:cubicBezTo>
                      <a:pt x="947" y="3472"/>
                      <a:pt x="1138" y="3515"/>
                      <a:pt x="1188" y="3659"/>
                    </a:cubicBezTo>
                    <a:cubicBezTo>
                      <a:pt x="1214" y="3729"/>
                      <a:pt x="1198" y="3804"/>
                      <a:pt x="1188" y="3878"/>
                    </a:cubicBezTo>
                    <a:cubicBezTo>
                      <a:pt x="1186" y="3896"/>
                      <a:pt x="1184" y="3914"/>
                      <a:pt x="1182" y="3932"/>
                    </a:cubicBezTo>
                    <a:cubicBezTo>
                      <a:pt x="1156" y="4280"/>
                      <a:pt x="1488" y="4503"/>
                      <a:pt x="1805" y="4503"/>
                    </a:cubicBezTo>
                    <a:cubicBezTo>
                      <a:pt x="1977" y="4503"/>
                      <a:pt x="2144" y="4438"/>
                      <a:pt x="2248" y="4291"/>
                    </a:cubicBezTo>
                    <a:cubicBezTo>
                      <a:pt x="2326" y="4175"/>
                      <a:pt x="2368" y="4042"/>
                      <a:pt x="2368" y="3902"/>
                    </a:cubicBezTo>
                    <a:cubicBezTo>
                      <a:pt x="2372" y="3836"/>
                      <a:pt x="2368" y="3770"/>
                      <a:pt x="2358" y="3707"/>
                    </a:cubicBezTo>
                    <a:cubicBezTo>
                      <a:pt x="2338" y="3589"/>
                      <a:pt x="2298" y="3472"/>
                      <a:pt x="2326" y="3356"/>
                    </a:cubicBezTo>
                    <a:cubicBezTo>
                      <a:pt x="2350" y="3256"/>
                      <a:pt x="2422" y="3177"/>
                      <a:pt x="2470" y="3085"/>
                    </a:cubicBezTo>
                    <a:cubicBezTo>
                      <a:pt x="2571" y="2882"/>
                      <a:pt x="2551" y="2637"/>
                      <a:pt x="2414" y="2455"/>
                    </a:cubicBezTo>
                    <a:cubicBezTo>
                      <a:pt x="2378" y="2407"/>
                      <a:pt x="2334" y="2364"/>
                      <a:pt x="2314" y="2306"/>
                    </a:cubicBezTo>
                    <a:cubicBezTo>
                      <a:pt x="2254" y="2116"/>
                      <a:pt x="2509" y="1917"/>
                      <a:pt x="2424" y="1740"/>
                    </a:cubicBezTo>
                    <a:cubicBezTo>
                      <a:pt x="2384" y="1658"/>
                      <a:pt x="2282" y="1614"/>
                      <a:pt x="2254" y="1529"/>
                    </a:cubicBezTo>
                    <a:cubicBezTo>
                      <a:pt x="2242" y="1485"/>
                      <a:pt x="2250" y="1439"/>
                      <a:pt x="2252" y="1395"/>
                    </a:cubicBezTo>
                    <a:cubicBezTo>
                      <a:pt x="2259" y="1255"/>
                      <a:pt x="2147" y="1095"/>
                      <a:pt x="2024" y="1095"/>
                    </a:cubicBezTo>
                    <a:cubicBezTo>
                      <a:pt x="2001" y="1095"/>
                      <a:pt x="1978" y="1100"/>
                      <a:pt x="1955" y="1112"/>
                    </a:cubicBezTo>
                    <a:cubicBezTo>
                      <a:pt x="1838" y="1174"/>
                      <a:pt x="1846" y="1347"/>
                      <a:pt x="1898" y="1469"/>
                    </a:cubicBezTo>
                    <a:cubicBezTo>
                      <a:pt x="1947" y="1592"/>
                      <a:pt x="2025" y="1718"/>
                      <a:pt x="1991" y="1847"/>
                    </a:cubicBezTo>
                    <a:cubicBezTo>
                      <a:pt x="1949" y="2007"/>
                      <a:pt x="1750" y="2091"/>
                      <a:pt x="1716" y="2254"/>
                    </a:cubicBezTo>
                    <a:cubicBezTo>
                      <a:pt x="1684" y="2415"/>
                      <a:pt x="1826" y="2547"/>
                      <a:pt x="1912" y="2686"/>
                    </a:cubicBezTo>
                    <a:cubicBezTo>
                      <a:pt x="2009" y="2846"/>
                      <a:pt x="2033" y="3065"/>
                      <a:pt x="1920" y="3213"/>
                    </a:cubicBezTo>
                    <a:cubicBezTo>
                      <a:pt x="1860" y="3290"/>
                      <a:pt x="1760" y="3333"/>
                      <a:pt x="1664" y="3333"/>
                    </a:cubicBezTo>
                    <a:cubicBezTo>
                      <a:pt x="1575" y="3333"/>
                      <a:pt x="1490" y="3297"/>
                      <a:pt x="1443" y="3220"/>
                    </a:cubicBezTo>
                    <a:cubicBezTo>
                      <a:pt x="1342" y="3049"/>
                      <a:pt x="1475" y="2830"/>
                      <a:pt x="1447" y="2633"/>
                    </a:cubicBezTo>
                    <a:cubicBezTo>
                      <a:pt x="1411" y="2395"/>
                      <a:pt x="1148" y="2230"/>
                      <a:pt x="1140" y="1991"/>
                    </a:cubicBezTo>
                    <a:cubicBezTo>
                      <a:pt x="1138" y="1863"/>
                      <a:pt x="1212" y="1744"/>
                      <a:pt x="1220" y="1616"/>
                    </a:cubicBezTo>
                    <a:cubicBezTo>
                      <a:pt x="1236" y="1403"/>
                      <a:pt x="1073" y="1218"/>
                      <a:pt x="901" y="1090"/>
                    </a:cubicBezTo>
                    <a:cubicBezTo>
                      <a:pt x="798" y="1012"/>
                      <a:pt x="678" y="933"/>
                      <a:pt x="644" y="807"/>
                    </a:cubicBezTo>
                    <a:cubicBezTo>
                      <a:pt x="624" y="735"/>
                      <a:pt x="634" y="658"/>
                      <a:pt x="636" y="584"/>
                    </a:cubicBezTo>
                    <a:cubicBezTo>
                      <a:pt x="636" y="401"/>
                      <a:pt x="572" y="223"/>
                      <a:pt x="453" y="86"/>
                    </a:cubicBezTo>
                    <a:cubicBezTo>
                      <a:pt x="443" y="74"/>
                      <a:pt x="431" y="62"/>
                      <a:pt x="419" y="52"/>
                    </a:cubicBezTo>
                    <a:cubicBezTo>
                      <a:pt x="397" y="30"/>
                      <a:pt x="373" y="14"/>
                      <a:pt x="343" y="6"/>
                    </a:cubicBezTo>
                    <a:cubicBezTo>
                      <a:pt x="330" y="2"/>
                      <a:pt x="317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4"/>
              <p:cNvSpPr/>
              <p:nvPr/>
            </p:nvSpPr>
            <p:spPr>
              <a:xfrm flipH="1">
                <a:off x="4571990" y="4571532"/>
                <a:ext cx="725762" cy="371120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2984" extrusionOk="0">
                    <a:moveTo>
                      <a:pt x="606" y="0"/>
                    </a:moveTo>
                    <a:lnTo>
                      <a:pt x="606" y="0"/>
                    </a:lnTo>
                    <a:cubicBezTo>
                      <a:pt x="531" y="154"/>
                      <a:pt x="670" y="333"/>
                      <a:pt x="640" y="499"/>
                    </a:cubicBezTo>
                    <a:cubicBezTo>
                      <a:pt x="613" y="654"/>
                      <a:pt x="446" y="739"/>
                      <a:pt x="283" y="739"/>
                    </a:cubicBezTo>
                    <a:cubicBezTo>
                      <a:pt x="244" y="739"/>
                      <a:pt x="205" y="734"/>
                      <a:pt x="168" y="724"/>
                    </a:cubicBezTo>
                    <a:cubicBezTo>
                      <a:pt x="142" y="716"/>
                      <a:pt x="113" y="709"/>
                      <a:pt x="86" y="709"/>
                    </a:cubicBezTo>
                    <a:cubicBezTo>
                      <a:pt x="57" y="709"/>
                      <a:pt x="32" y="718"/>
                      <a:pt x="21" y="744"/>
                    </a:cubicBezTo>
                    <a:cubicBezTo>
                      <a:pt x="1" y="786"/>
                      <a:pt x="42" y="831"/>
                      <a:pt x="82" y="855"/>
                    </a:cubicBezTo>
                    <a:cubicBezTo>
                      <a:pt x="227" y="948"/>
                      <a:pt x="451" y="1009"/>
                      <a:pt x="638" y="1009"/>
                    </a:cubicBezTo>
                    <a:cubicBezTo>
                      <a:pt x="672" y="1009"/>
                      <a:pt x="705" y="1007"/>
                      <a:pt x="736" y="1003"/>
                    </a:cubicBezTo>
                    <a:cubicBezTo>
                      <a:pt x="854" y="1055"/>
                      <a:pt x="959" y="1128"/>
                      <a:pt x="1051" y="1220"/>
                    </a:cubicBezTo>
                    <a:cubicBezTo>
                      <a:pt x="1117" y="1286"/>
                      <a:pt x="1180" y="1365"/>
                      <a:pt x="1272" y="1381"/>
                    </a:cubicBezTo>
                    <a:cubicBezTo>
                      <a:pt x="1286" y="1417"/>
                      <a:pt x="1250" y="1451"/>
                      <a:pt x="1218" y="1475"/>
                    </a:cubicBezTo>
                    <a:lnTo>
                      <a:pt x="1027" y="1615"/>
                    </a:lnTo>
                    <a:cubicBezTo>
                      <a:pt x="1047" y="1680"/>
                      <a:pt x="1115" y="1720"/>
                      <a:pt x="1182" y="1726"/>
                    </a:cubicBezTo>
                    <a:cubicBezTo>
                      <a:pt x="1250" y="1726"/>
                      <a:pt x="1318" y="1708"/>
                      <a:pt x="1378" y="1676"/>
                    </a:cubicBezTo>
                    <a:cubicBezTo>
                      <a:pt x="1437" y="1646"/>
                      <a:pt x="1507" y="1605"/>
                      <a:pt x="1573" y="1587"/>
                    </a:cubicBezTo>
                    <a:lnTo>
                      <a:pt x="2211" y="1907"/>
                    </a:lnTo>
                    <a:cubicBezTo>
                      <a:pt x="2256" y="1927"/>
                      <a:pt x="2298" y="1955"/>
                      <a:pt x="2334" y="1989"/>
                    </a:cubicBezTo>
                    <a:cubicBezTo>
                      <a:pt x="2402" y="2065"/>
                      <a:pt x="2404" y="2173"/>
                      <a:pt x="2410" y="2272"/>
                    </a:cubicBezTo>
                    <a:cubicBezTo>
                      <a:pt x="2418" y="2426"/>
                      <a:pt x="2444" y="2577"/>
                      <a:pt x="2484" y="2725"/>
                    </a:cubicBezTo>
                    <a:cubicBezTo>
                      <a:pt x="2502" y="2788"/>
                      <a:pt x="2522" y="2852"/>
                      <a:pt x="2545" y="2914"/>
                    </a:cubicBezTo>
                    <a:cubicBezTo>
                      <a:pt x="2657" y="2948"/>
                      <a:pt x="2736" y="2983"/>
                      <a:pt x="2833" y="2983"/>
                    </a:cubicBezTo>
                    <a:cubicBezTo>
                      <a:pt x="2866" y="2983"/>
                      <a:pt x="2901" y="2979"/>
                      <a:pt x="2940" y="2970"/>
                    </a:cubicBezTo>
                    <a:cubicBezTo>
                      <a:pt x="2948" y="2896"/>
                      <a:pt x="2956" y="2820"/>
                      <a:pt x="2964" y="2746"/>
                    </a:cubicBezTo>
                    <a:cubicBezTo>
                      <a:pt x="2982" y="2589"/>
                      <a:pt x="3000" y="2430"/>
                      <a:pt x="3018" y="2272"/>
                    </a:cubicBezTo>
                    <a:cubicBezTo>
                      <a:pt x="3030" y="2212"/>
                      <a:pt x="3040" y="2147"/>
                      <a:pt x="3085" y="2107"/>
                    </a:cubicBezTo>
                    <a:cubicBezTo>
                      <a:pt x="3121" y="2075"/>
                      <a:pt x="3171" y="2067"/>
                      <a:pt x="3217" y="2059"/>
                    </a:cubicBezTo>
                    <a:cubicBezTo>
                      <a:pt x="3372" y="2033"/>
                      <a:pt x="3522" y="1991"/>
                      <a:pt x="3665" y="1931"/>
                    </a:cubicBezTo>
                    <a:cubicBezTo>
                      <a:pt x="3799" y="1878"/>
                      <a:pt x="3932" y="1808"/>
                      <a:pt x="4078" y="1808"/>
                    </a:cubicBezTo>
                    <a:cubicBezTo>
                      <a:pt x="4080" y="1808"/>
                      <a:pt x="4081" y="1808"/>
                      <a:pt x="4083" y="1808"/>
                    </a:cubicBezTo>
                    <a:cubicBezTo>
                      <a:pt x="4205" y="1808"/>
                      <a:pt x="4336" y="1851"/>
                      <a:pt x="4453" y="1851"/>
                    </a:cubicBezTo>
                    <a:cubicBezTo>
                      <a:pt x="4519" y="1851"/>
                      <a:pt x="4581" y="1837"/>
                      <a:pt x="4634" y="1794"/>
                    </a:cubicBezTo>
                    <a:cubicBezTo>
                      <a:pt x="4654" y="1782"/>
                      <a:pt x="4666" y="1762"/>
                      <a:pt x="4670" y="1738"/>
                    </a:cubicBezTo>
                    <a:cubicBezTo>
                      <a:pt x="4676" y="1696"/>
                      <a:pt x="4632" y="1666"/>
                      <a:pt x="4592" y="1648"/>
                    </a:cubicBezTo>
                    <a:cubicBezTo>
                      <a:pt x="4490" y="1605"/>
                      <a:pt x="4380" y="1582"/>
                      <a:pt x="4269" y="1582"/>
                    </a:cubicBezTo>
                    <a:cubicBezTo>
                      <a:pt x="4189" y="1582"/>
                      <a:pt x="4108" y="1594"/>
                      <a:pt x="4030" y="1619"/>
                    </a:cubicBezTo>
                    <a:cubicBezTo>
                      <a:pt x="4168" y="1539"/>
                      <a:pt x="4255" y="1399"/>
                      <a:pt x="4265" y="1242"/>
                    </a:cubicBezTo>
                    <a:cubicBezTo>
                      <a:pt x="4269" y="1224"/>
                      <a:pt x="4265" y="1208"/>
                      <a:pt x="4255" y="1192"/>
                    </a:cubicBezTo>
                    <a:cubicBezTo>
                      <a:pt x="4247" y="1182"/>
                      <a:pt x="4237" y="1178"/>
                      <a:pt x="4226" y="1178"/>
                    </a:cubicBezTo>
                    <a:cubicBezTo>
                      <a:pt x="4199" y="1178"/>
                      <a:pt x="4166" y="1204"/>
                      <a:pt x="4146" y="1228"/>
                    </a:cubicBezTo>
                    <a:cubicBezTo>
                      <a:pt x="3861" y="1561"/>
                      <a:pt x="3440" y="1738"/>
                      <a:pt x="3036" y="1904"/>
                    </a:cubicBezTo>
                    <a:cubicBezTo>
                      <a:pt x="3006" y="1812"/>
                      <a:pt x="2940" y="1728"/>
                      <a:pt x="2910" y="1636"/>
                    </a:cubicBezTo>
                    <a:cubicBezTo>
                      <a:pt x="3149" y="1573"/>
                      <a:pt x="3351" y="1413"/>
                      <a:pt x="3466" y="1194"/>
                    </a:cubicBezTo>
                    <a:cubicBezTo>
                      <a:pt x="3486" y="1160"/>
                      <a:pt x="3502" y="1122"/>
                      <a:pt x="3536" y="1102"/>
                    </a:cubicBezTo>
                    <a:cubicBezTo>
                      <a:pt x="3562" y="1088"/>
                      <a:pt x="3590" y="1080"/>
                      <a:pt x="3620" y="1076"/>
                    </a:cubicBezTo>
                    <a:cubicBezTo>
                      <a:pt x="3709" y="1061"/>
                      <a:pt x="3799" y="1033"/>
                      <a:pt x="3883" y="995"/>
                    </a:cubicBezTo>
                    <a:lnTo>
                      <a:pt x="3887" y="991"/>
                    </a:lnTo>
                    <a:cubicBezTo>
                      <a:pt x="3970" y="951"/>
                      <a:pt x="4054" y="891"/>
                      <a:pt x="4076" y="803"/>
                    </a:cubicBezTo>
                    <a:cubicBezTo>
                      <a:pt x="4080" y="788"/>
                      <a:pt x="4080" y="772"/>
                      <a:pt x="4074" y="758"/>
                    </a:cubicBezTo>
                    <a:cubicBezTo>
                      <a:pt x="4064" y="735"/>
                      <a:pt x="4040" y="729"/>
                      <a:pt x="4015" y="729"/>
                    </a:cubicBezTo>
                    <a:cubicBezTo>
                      <a:pt x="4004" y="729"/>
                      <a:pt x="3992" y="730"/>
                      <a:pt x="3982" y="732"/>
                    </a:cubicBezTo>
                    <a:cubicBezTo>
                      <a:pt x="3811" y="758"/>
                      <a:pt x="3645" y="815"/>
                      <a:pt x="3494" y="903"/>
                    </a:cubicBezTo>
                    <a:cubicBezTo>
                      <a:pt x="3520" y="827"/>
                      <a:pt x="3544" y="750"/>
                      <a:pt x="3538" y="670"/>
                    </a:cubicBezTo>
                    <a:cubicBezTo>
                      <a:pt x="3534" y="592"/>
                      <a:pt x="3492" y="511"/>
                      <a:pt x="3418" y="481"/>
                    </a:cubicBezTo>
                    <a:cubicBezTo>
                      <a:pt x="3380" y="646"/>
                      <a:pt x="3323" y="805"/>
                      <a:pt x="3251" y="957"/>
                    </a:cubicBezTo>
                    <a:cubicBezTo>
                      <a:pt x="3207" y="1055"/>
                      <a:pt x="3157" y="1150"/>
                      <a:pt x="3101" y="1246"/>
                    </a:cubicBezTo>
                    <a:lnTo>
                      <a:pt x="2940" y="1106"/>
                    </a:lnTo>
                    <a:cubicBezTo>
                      <a:pt x="2906" y="1073"/>
                      <a:pt x="2864" y="1049"/>
                      <a:pt x="2818" y="1035"/>
                    </a:cubicBezTo>
                    <a:cubicBezTo>
                      <a:pt x="2812" y="1034"/>
                      <a:pt x="2805" y="1033"/>
                      <a:pt x="2799" y="1033"/>
                    </a:cubicBezTo>
                    <a:cubicBezTo>
                      <a:pt x="2756" y="1033"/>
                      <a:pt x="2711" y="1055"/>
                      <a:pt x="2703" y="1096"/>
                    </a:cubicBezTo>
                    <a:cubicBezTo>
                      <a:pt x="2699" y="1120"/>
                      <a:pt x="2703" y="1146"/>
                      <a:pt x="2715" y="1170"/>
                    </a:cubicBezTo>
                    <a:cubicBezTo>
                      <a:pt x="2743" y="1236"/>
                      <a:pt x="2781" y="1296"/>
                      <a:pt x="2828" y="1348"/>
                    </a:cubicBezTo>
                    <a:cubicBezTo>
                      <a:pt x="2838" y="1355"/>
                      <a:pt x="2844" y="1367"/>
                      <a:pt x="2846" y="1379"/>
                    </a:cubicBezTo>
                    <a:cubicBezTo>
                      <a:pt x="2846" y="1391"/>
                      <a:pt x="2842" y="1403"/>
                      <a:pt x="2834" y="1411"/>
                    </a:cubicBezTo>
                    <a:cubicBezTo>
                      <a:pt x="2810" y="1445"/>
                      <a:pt x="2783" y="1475"/>
                      <a:pt x="2753" y="1503"/>
                    </a:cubicBezTo>
                    <a:cubicBezTo>
                      <a:pt x="2725" y="1533"/>
                      <a:pt x="2693" y="1559"/>
                      <a:pt x="2657" y="1581"/>
                    </a:cubicBezTo>
                    <a:cubicBezTo>
                      <a:pt x="2584" y="1624"/>
                      <a:pt x="2502" y="1640"/>
                      <a:pt x="2418" y="1640"/>
                    </a:cubicBezTo>
                    <a:cubicBezTo>
                      <a:pt x="2351" y="1640"/>
                      <a:pt x="2281" y="1629"/>
                      <a:pt x="2215" y="1613"/>
                    </a:cubicBezTo>
                    <a:cubicBezTo>
                      <a:pt x="2157" y="1455"/>
                      <a:pt x="2254" y="1286"/>
                      <a:pt x="2350" y="1144"/>
                    </a:cubicBezTo>
                    <a:lnTo>
                      <a:pt x="2484" y="949"/>
                    </a:lnTo>
                    <a:lnTo>
                      <a:pt x="2543" y="857"/>
                    </a:lnTo>
                    <a:cubicBezTo>
                      <a:pt x="2603" y="772"/>
                      <a:pt x="2663" y="684"/>
                      <a:pt x="2755" y="632"/>
                    </a:cubicBezTo>
                    <a:cubicBezTo>
                      <a:pt x="2779" y="620"/>
                      <a:pt x="2801" y="606"/>
                      <a:pt x="2816" y="584"/>
                    </a:cubicBezTo>
                    <a:cubicBezTo>
                      <a:pt x="2842" y="544"/>
                      <a:pt x="2812" y="487"/>
                      <a:pt x="2769" y="469"/>
                    </a:cubicBezTo>
                    <a:cubicBezTo>
                      <a:pt x="2751" y="463"/>
                      <a:pt x="2733" y="461"/>
                      <a:pt x="2715" y="461"/>
                    </a:cubicBezTo>
                    <a:cubicBezTo>
                      <a:pt x="2686" y="461"/>
                      <a:pt x="2657" y="468"/>
                      <a:pt x="2631" y="483"/>
                    </a:cubicBezTo>
                    <a:cubicBezTo>
                      <a:pt x="2561" y="515"/>
                      <a:pt x="2500" y="566"/>
                      <a:pt x="2458" y="632"/>
                    </a:cubicBezTo>
                    <a:cubicBezTo>
                      <a:pt x="2446" y="517"/>
                      <a:pt x="2432" y="399"/>
                      <a:pt x="2392" y="291"/>
                    </a:cubicBezTo>
                    <a:cubicBezTo>
                      <a:pt x="2352" y="182"/>
                      <a:pt x="2282" y="80"/>
                      <a:pt x="2181" y="24"/>
                    </a:cubicBezTo>
                    <a:lnTo>
                      <a:pt x="2181" y="24"/>
                    </a:lnTo>
                    <a:cubicBezTo>
                      <a:pt x="2179" y="196"/>
                      <a:pt x="2197" y="365"/>
                      <a:pt x="2235" y="532"/>
                    </a:cubicBezTo>
                    <a:cubicBezTo>
                      <a:pt x="2252" y="610"/>
                      <a:pt x="2276" y="690"/>
                      <a:pt x="2270" y="770"/>
                    </a:cubicBezTo>
                    <a:cubicBezTo>
                      <a:pt x="2264" y="849"/>
                      <a:pt x="2229" y="925"/>
                      <a:pt x="2161" y="959"/>
                    </a:cubicBezTo>
                    <a:cubicBezTo>
                      <a:pt x="2157" y="961"/>
                      <a:pt x="2155" y="963"/>
                      <a:pt x="2151" y="965"/>
                    </a:cubicBezTo>
                    <a:lnTo>
                      <a:pt x="2147" y="959"/>
                    </a:lnTo>
                    <a:lnTo>
                      <a:pt x="1952" y="678"/>
                    </a:lnTo>
                    <a:cubicBezTo>
                      <a:pt x="1890" y="684"/>
                      <a:pt x="1852" y="756"/>
                      <a:pt x="1858" y="817"/>
                    </a:cubicBezTo>
                    <a:cubicBezTo>
                      <a:pt x="1862" y="871"/>
                      <a:pt x="1890" y="923"/>
                      <a:pt x="1914" y="973"/>
                    </a:cubicBezTo>
                    <a:lnTo>
                      <a:pt x="1922" y="991"/>
                    </a:lnTo>
                    <a:cubicBezTo>
                      <a:pt x="1999" y="1162"/>
                      <a:pt x="2003" y="1393"/>
                      <a:pt x="1940" y="1571"/>
                    </a:cubicBezTo>
                    <a:lnTo>
                      <a:pt x="1685" y="1415"/>
                    </a:lnTo>
                    <a:cubicBezTo>
                      <a:pt x="1655" y="1401"/>
                      <a:pt x="1631" y="1379"/>
                      <a:pt x="1613" y="1353"/>
                    </a:cubicBezTo>
                    <a:cubicBezTo>
                      <a:pt x="1593" y="1318"/>
                      <a:pt x="1601" y="1274"/>
                      <a:pt x="1605" y="1234"/>
                    </a:cubicBezTo>
                    <a:cubicBezTo>
                      <a:pt x="1627" y="1045"/>
                      <a:pt x="1607" y="851"/>
                      <a:pt x="1543" y="672"/>
                    </a:cubicBezTo>
                    <a:cubicBezTo>
                      <a:pt x="1523" y="613"/>
                      <a:pt x="1474" y="547"/>
                      <a:pt x="1420" y="547"/>
                    </a:cubicBezTo>
                    <a:cubicBezTo>
                      <a:pt x="1410" y="547"/>
                      <a:pt x="1400" y="549"/>
                      <a:pt x="1390" y="554"/>
                    </a:cubicBezTo>
                    <a:cubicBezTo>
                      <a:pt x="1421" y="708"/>
                      <a:pt x="1425" y="863"/>
                      <a:pt x="1406" y="1019"/>
                    </a:cubicBezTo>
                    <a:cubicBezTo>
                      <a:pt x="1402" y="1035"/>
                      <a:pt x="1400" y="1051"/>
                      <a:pt x="1398" y="1067"/>
                    </a:cubicBezTo>
                    <a:cubicBezTo>
                      <a:pt x="1392" y="1100"/>
                      <a:pt x="1380" y="1140"/>
                      <a:pt x="1348" y="1150"/>
                    </a:cubicBezTo>
                    <a:cubicBezTo>
                      <a:pt x="1341" y="1153"/>
                      <a:pt x="1335" y="1154"/>
                      <a:pt x="1329" y="1154"/>
                    </a:cubicBezTo>
                    <a:cubicBezTo>
                      <a:pt x="1304" y="1154"/>
                      <a:pt x="1281" y="1137"/>
                      <a:pt x="1260" y="1122"/>
                    </a:cubicBezTo>
                    <a:lnTo>
                      <a:pt x="1160" y="1049"/>
                    </a:lnTo>
                    <a:lnTo>
                      <a:pt x="852" y="821"/>
                    </a:lnTo>
                    <a:cubicBezTo>
                      <a:pt x="834" y="809"/>
                      <a:pt x="818" y="794"/>
                      <a:pt x="810" y="774"/>
                    </a:cubicBezTo>
                    <a:cubicBezTo>
                      <a:pt x="800" y="748"/>
                      <a:pt x="812" y="718"/>
                      <a:pt x="822" y="692"/>
                    </a:cubicBezTo>
                    <a:cubicBezTo>
                      <a:pt x="907" y="439"/>
                      <a:pt x="822" y="158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7" name="Google Shape;947;p24"/>
            <p:cNvSpPr/>
            <p:nvPr/>
          </p:nvSpPr>
          <p:spPr>
            <a:xfrm>
              <a:off x="-678091" y="4679808"/>
              <a:ext cx="10546750" cy="1248575"/>
            </a:xfrm>
            <a:custGeom>
              <a:avLst/>
              <a:gdLst/>
              <a:ahLst/>
              <a:cxnLst/>
              <a:rect l="l" t="t" r="r" b="b"/>
              <a:pathLst>
                <a:path w="421870" h="49943" extrusionOk="0">
                  <a:moveTo>
                    <a:pt x="21063" y="6089"/>
                  </a:moveTo>
                  <a:cubicBezTo>
                    <a:pt x="26338" y="3171"/>
                    <a:pt x="31950" y="1824"/>
                    <a:pt x="40593" y="1375"/>
                  </a:cubicBezTo>
                  <a:cubicBezTo>
                    <a:pt x="49236" y="926"/>
                    <a:pt x="62368" y="1599"/>
                    <a:pt x="72919" y="3395"/>
                  </a:cubicBezTo>
                  <a:cubicBezTo>
                    <a:pt x="83470" y="5191"/>
                    <a:pt x="94470" y="10803"/>
                    <a:pt x="103898" y="12150"/>
                  </a:cubicBezTo>
                  <a:cubicBezTo>
                    <a:pt x="113326" y="13497"/>
                    <a:pt x="120173" y="10579"/>
                    <a:pt x="129489" y="11477"/>
                  </a:cubicBezTo>
                  <a:cubicBezTo>
                    <a:pt x="138805" y="12375"/>
                    <a:pt x="151600" y="17201"/>
                    <a:pt x="159794" y="17538"/>
                  </a:cubicBezTo>
                  <a:cubicBezTo>
                    <a:pt x="167988" y="17875"/>
                    <a:pt x="170121" y="14732"/>
                    <a:pt x="178651" y="13497"/>
                  </a:cubicBezTo>
                  <a:cubicBezTo>
                    <a:pt x="187182" y="12262"/>
                    <a:pt x="203120" y="10691"/>
                    <a:pt x="210977" y="10130"/>
                  </a:cubicBezTo>
                  <a:cubicBezTo>
                    <a:pt x="218834" y="9569"/>
                    <a:pt x="217936" y="9793"/>
                    <a:pt x="225793" y="10130"/>
                  </a:cubicBezTo>
                  <a:cubicBezTo>
                    <a:pt x="233650" y="10467"/>
                    <a:pt x="248466" y="11926"/>
                    <a:pt x="258119" y="12150"/>
                  </a:cubicBezTo>
                  <a:cubicBezTo>
                    <a:pt x="267772" y="12375"/>
                    <a:pt x="275741" y="11140"/>
                    <a:pt x="283710" y="11477"/>
                  </a:cubicBezTo>
                  <a:cubicBezTo>
                    <a:pt x="291679" y="11814"/>
                    <a:pt x="298302" y="14059"/>
                    <a:pt x="305934" y="14171"/>
                  </a:cubicBezTo>
                  <a:cubicBezTo>
                    <a:pt x="313567" y="14283"/>
                    <a:pt x="323220" y="13497"/>
                    <a:pt x="329505" y="12150"/>
                  </a:cubicBezTo>
                  <a:cubicBezTo>
                    <a:pt x="335791" y="10803"/>
                    <a:pt x="335566" y="6875"/>
                    <a:pt x="343647" y="6089"/>
                  </a:cubicBezTo>
                  <a:cubicBezTo>
                    <a:pt x="351728" y="5303"/>
                    <a:pt x="369350" y="8334"/>
                    <a:pt x="377993" y="7436"/>
                  </a:cubicBezTo>
                  <a:cubicBezTo>
                    <a:pt x="386636" y="6538"/>
                    <a:pt x="390789" y="-2554"/>
                    <a:pt x="395503" y="701"/>
                  </a:cubicBezTo>
                  <a:cubicBezTo>
                    <a:pt x="400217" y="3956"/>
                    <a:pt x="444889" y="18772"/>
                    <a:pt x="406278" y="26966"/>
                  </a:cubicBezTo>
                  <a:cubicBezTo>
                    <a:pt x="367667" y="35160"/>
                    <a:pt x="230058" y="51211"/>
                    <a:pt x="163835" y="49864"/>
                  </a:cubicBezTo>
                  <a:cubicBezTo>
                    <a:pt x="97612" y="48517"/>
                    <a:pt x="32736" y="26181"/>
                    <a:pt x="8941" y="18885"/>
                  </a:cubicBezTo>
                  <a:cubicBezTo>
                    <a:pt x="-14854" y="11589"/>
                    <a:pt x="15788" y="9007"/>
                    <a:pt x="21063" y="60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</p:sp>
      </p:grpSp>
      <p:grpSp>
        <p:nvGrpSpPr>
          <p:cNvPr id="948" name="Google Shape;948;p24"/>
          <p:cNvGrpSpPr/>
          <p:nvPr/>
        </p:nvGrpSpPr>
        <p:grpSpPr>
          <a:xfrm>
            <a:off x="300793" y="177560"/>
            <a:ext cx="8843569" cy="4601218"/>
            <a:chOff x="300793" y="177560"/>
            <a:chExt cx="8843569" cy="4601218"/>
          </a:xfrm>
        </p:grpSpPr>
        <p:sp>
          <p:nvSpPr>
            <p:cNvPr id="949" name="Google Shape;949;p24"/>
            <p:cNvSpPr/>
            <p:nvPr/>
          </p:nvSpPr>
          <p:spPr>
            <a:xfrm>
              <a:off x="7014446" y="47013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9088792" y="40075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3" name="Google Shape;953;p24"/>
            <p:cNvGrpSpPr/>
            <p:nvPr/>
          </p:nvGrpSpPr>
          <p:grpSpPr>
            <a:xfrm>
              <a:off x="300793" y="177560"/>
              <a:ext cx="8813338" cy="3883864"/>
              <a:chOff x="272218" y="158510"/>
              <a:chExt cx="8813338" cy="3883864"/>
            </a:xfrm>
          </p:grpSpPr>
          <p:sp>
            <p:nvSpPr>
              <p:cNvPr id="954" name="Google Shape;954;p24"/>
              <p:cNvSpPr/>
              <p:nvPr/>
            </p:nvSpPr>
            <p:spPr>
              <a:xfrm>
                <a:off x="272218" y="1538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>
                <a:off x="622938" y="5168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>
                <a:off x="452212" y="3196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5980391" y="158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 flipH="1">
                <a:off x="7742410" y="777940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9" name="Google Shape;959;p24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960" name="Google Shape;960;p24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24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2" name="Google Shape;962;p24"/>
              <p:cNvSpPr/>
              <p:nvPr/>
            </p:nvSpPr>
            <p:spPr>
              <a:xfrm>
                <a:off x="2957900" y="3900211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4"/>
              <p:cNvSpPr/>
              <p:nvPr/>
            </p:nvSpPr>
            <p:spPr>
              <a:xfrm>
                <a:off x="1564396" y="3947221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1"/>
          </p:nvPr>
        </p:nvSpPr>
        <p:spPr>
          <a:xfrm>
            <a:off x="4745375" y="1344650"/>
            <a:ext cx="34989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2"/>
          </p:nvPr>
        </p:nvSpPr>
        <p:spPr>
          <a:xfrm>
            <a:off x="4745375" y="1888572"/>
            <a:ext cx="34989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27"/>
          <p:cNvSpPr txBox="1">
            <a:spLocks noGrp="1"/>
          </p:cNvSpPr>
          <p:nvPr>
            <p:ph type="subTitle" idx="3"/>
          </p:nvPr>
        </p:nvSpPr>
        <p:spPr>
          <a:xfrm>
            <a:off x="4745375" y="4064262"/>
            <a:ext cx="34989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27"/>
          <p:cNvSpPr txBox="1">
            <a:spLocks noGrp="1"/>
          </p:cNvSpPr>
          <p:nvPr>
            <p:ph type="subTitle" idx="4"/>
          </p:nvPr>
        </p:nvSpPr>
        <p:spPr>
          <a:xfrm>
            <a:off x="4745375" y="3520340"/>
            <a:ext cx="34989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27"/>
          <p:cNvSpPr txBox="1">
            <a:spLocks noGrp="1"/>
          </p:cNvSpPr>
          <p:nvPr>
            <p:ph type="subTitle" idx="5"/>
          </p:nvPr>
        </p:nvSpPr>
        <p:spPr>
          <a:xfrm>
            <a:off x="4745375" y="2432495"/>
            <a:ext cx="34989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7"/>
          <p:cNvSpPr txBox="1">
            <a:spLocks noGrp="1"/>
          </p:cNvSpPr>
          <p:nvPr>
            <p:ph type="subTitle" idx="6"/>
          </p:nvPr>
        </p:nvSpPr>
        <p:spPr>
          <a:xfrm>
            <a:off x="4745375" y="2976417"/>
            <a:ext cx="34989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27"/>
          <p:cNvSpPr txBox="1">
            <a:spLocks noGrp="1"/>
          </p:cNvSpPr>
          <p:nvPr>
            <p:ph type="subTitle" idx="7"/>
          </p:nvPr>
        </p:nvSpPr>
        <p:spPr>
          <a:xfrm>
            <a:off x="1877737" y="1344650"/>
            <a:ext cx="2811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2" name="Google Shape;1052;p27"/>
          <p:cNvSpPr txBox="1">
            <a:spLocks noGrp="1"/>
          </p:cNvSpPr>
          <p:nvPr>
            <p:ph type="subTitle" idx="8"/>
          </p:nvPr>
        </p:nvSpPr>
        <p:spPr>
          <a:xfrm>
            <a:off x="1877955" y="1888568"/>
            <a:ext cx="2811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3" name="Google Shape;1053;p27"/>
          <p:cNvSpPr txBox="1">
            <a:spLocks noGrp="1"/>
          </p:cNvSpPr>
          <p:nvPr>
            <p:ph type="subTitle" idx="9"/>
          </p:nvPr>
        </p:nvSpPr>
        <p:spPr>
          <a:xfrm>
            <a:off x="1877956" y="2432485"/>
            <a:ext cx="2811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4" name="Google Shape;1054;p27"/>
          <p:cNvSpPr txBox="1">
            <a:spLocks noGrp="1"/>
          </p:cNvSpPr>
          <p:nvPr>
            <p:ph type="subTitle" idx="13"/>
          </p:nvPr>
        </p:nvSpPr>
        <p:spPr>
          <a:xfrm>
            <a:off x="1877600" y="4064250"/>
            <a:ext cx="2811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5" name="Google Shape;1055;p27"/>
          <p:cNvSpPr txBox="1">
            <a:spLocks noGrp="1"/>
          </p:cNvSpPr>
          <p:nvPr>
            <p:ph type="subTitle" idx="14"/>
          </p:nvPr>
        </p:nvSpPr>
        <p:spPr>
          <a:xfrm>
            <a:off x="1877955" y="3520330"/>
            <a:ext cx="2811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6" name="Google Shape;1056;p27"/>
          <p:cNvSpPr txBox="1">
            <a:spLocks noGrp="1"/>
          </p:cNvSpPr>
          <p:nvPr>
            <p:ph type="subTitle" idx="15"/>
          </p:nvPr>
        </p:nvSpPr>
        <p:spPr>
          <a:xfrm>
            <a:off x="1877956" y="2976403"/>
            <a:ext cx="2811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7" name="Google Shape;1057;p27"/>
          <p:cNvSpPr/>
          <p:nvPr/>
        </p:nvSpPr>
        <p:spPr>
          <a:xfrm>
            <a:off x="-374399" y="3761085"/>
            <a:ext cx="1544225" cy="1644750"/>
          </a:xfrm>
          <a:custGeom>
            <a:avLst/>
            <a:gdLst/>
            <a:ahLst/>
            <a:cxnLst/>
            <a:rect l="l" t="t" r="r" b="b"/>
            <a:pathLst>
              <a:path w="61769" h="65790" extrusionOk="0">
                <a:moveTo>
                  <a:pt x="976" y="2760"/>
                </a:moveTo>
                <a:cubicBezTo>
                  <a:pt x="3990" y="-5115"/>
                  <a:pt x="21587" y="5677"/>
                  <a:pt x="30143" y="13260"/>
                </a:cubicBezTo>
                <a:cubicBezTo>
                  <a:pt x="38699" y="20844"/>
                  <a:pt x="47450" y="40191"/>
                  <a:pt x="52311" y="48261"/>
                </a:cubicBezTo>
                <a:cubicBezTo>
                  <a:pt x="57172" y="56331"/>
                  <a:pt x="66020" y="59636"/>
                  <a:pt x="59311" y="61678"/>
                </a:cubicBezTo>
                <a:cubicBezTo>
                  <a:pt x="52603" y="63720"/>
                  <a:pt x="21783" y="70332"/>
                  <a:pt x="12060" y="60512"/>
                </a:cubicBezTo>
                <a:cubicBezTo>
                  <a:pt x="2338" y="50692"/>
                  <a:pt x="-2038" y="10635"/>
                  <a:pt x="976" y="276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8" name="Google Shape;1058;p27"/>
          <p:cNvSpPr/>
          <p:nvPr/>
        </p:nvSpPr>
        <p:spPr>
          <a:xfrm rot="-4500002">
            <a:off x="7467015" y="4050700"/>
            <a:ext cx="834080" cy="1042807"/>
          </a:xfrm>
          <a:custGeom>
            <a:avLst/>
            <a:gdLst/>
            <a:ahLst/>
            <a:cxnLst/>
            <a:rect l="l" t="t" r="r" b="b"/>
            <a:pathLst>
              <a:path w="2134" h="2668" extrusionOk="0">
                <a:moveTo>
                  <a:pt x="1315" y="0"/>
                </a:moveTo>
                <a:cubicBezTo>
                  <a:pt x="1289" y="0"/>
                  <a:pt x="1265" y="15"/>
                  <a:pt x="1252" y="39"/>
                </a:cubicBezTo>
                <a:cubicBezTo>
                  <a:pt x="1230" y="85"/>
                  <a:pt x="1208" y="128"/>
                  <a:pt x="1188" y="172"/>
                </a:cubicBezTo>
                <a:cubicBezTo>
                  <a:pt x="1163" y="226"/>
                  <a:pt x="1141" y="278"/>
                  <a:pt x="1119" y="332"/>
                </a:cubicBezTo>
                <a:cubicBezTo>
                  <a:pt x="1121" y="306"/>
                  <a:pt x="1123" y="278"/>
                  <a:pt x="1127" y="250"/>
                </a:cubicBezTo>
                <a:cubicBezTo>
                  <a:pt x="1131" y="212"/>
                  <a:pt x="1137" y="174"/>
                  <a:pt x="1143" y="138"/>
                </a:cubicBezTo>
                <a:cubicBezTo>
                  <a:pt x="1153" y="82"/>
                  <a:pt x="1107" y="47"/>
                  <a:pt x="1064" y="47"/>
                </a:cubicBezTo>
                <a:cubicBezTo>
                  <a:pt x="1033" y="47"/>
                  <a:pt x="1004" y="65"/>
                  <a:pt x="997" y="104"/>
                </a:cubicBezTo>
                <a:cubicBezTo>
                  <a:pt x="975" y="222"/>
                  <a:pt x="963" y="342"/>
                  <a:pt x="959" y="461"/>
                </a:cubicBezTo>
                <a:cubicBezTo>
                  <a:pt x="957" y="521"/>
                  <a:pt x="955" y="579"/>
                  <a:pt x="959" y="637"/>
                </a:cubicBezTo>
                <a:cubicBezTo>
                  <a:pt x="890" y="700"/>
                  <a:pt x="822" y="764"/>
                  <a:pt x="754" y="830"/>
                </a:cubicBezTo>
                <a:cubicBezTo>
                  <a:pt x="750" y="806"/>
                  <a:pt x="734" y="784"/>
                  <a:pt x="714" y="770"/>
                </a:cubicBezTo>
                <a:cubicBezTo>
                  <a:pt x="701" y="762"/>
                  <a:pt x="686" y="757"/>
                  <a:pt x="672" y="757"/>
                </a:cubicBezTo>
                <a:cubicBezTo>
                  <a:pt x="649" y="757"/>
                  <a:pt x="627" y="769"/>
                  <a:pt x="615" y="800"/>
                </a:cubicBezTo>
                <a:lnTo>
                  <a:pt x="597" y="848"/>
                </a:lnTo>
                <a:lnTo>
                  <a:pt x="597" y="840"/>
                </a:lnTo>
                <a:cubicBezTo>
                  <a:pt x="593" y="792"/>
                  <a:pt x="555" y="769"/>
                  <a:pt x="518" y="769"/>
                </a:cubicBezTo>
                <a:cubicBezTo>
                  <a:pt x="479" y="769"/>
                  <a:pt x="442" y="795"/>
                  <a:pt x="447" y="844"/>
                </a:cubicBezTo>
                <a:cubicBezTo>
                  <a:pt x="449" y="864"/>
                  <a:pt x="449" y="882"/>
                  <a:pt x="449" y="902"/>
                </a:cubicBezTo>
                <a:cubicBezTo>
                  <a:pt x="419" y="830"/>
                  <a:pt x="387" y="762"/>
                  <a:pt x="353" y="694"/>
                </a:cubicBezTo>
                <a:lnTo>
                  <a:pt x="352" y="688"/>
                </a:lnTo>
                <a:cubicBezTo>
                  <a:pt x="338" y="662"/>
                  <a:pt x="316" y="652"/>
                  <a:pt x="294" y="652"/>
                </a:cubicBezTo>
                <a:cubicBezTo>
                  <a:pt x="244" y="652"/>
                  <a:pt x="192" y="708"/>
                  <a:pt x="224" y="768"/>
                </a:cubicBezTo>
                <a:cubicBezTo>
                  <a:pt x="232" y="786"/>
                  <a:pt x="242" y="806"/>
                  <a:pt x="250" y="824"/>
                </a:cubicBezTo>
                <a:cubicBezTo>
                  <a:pt x="306" y="935"/>
                  <a:pt x="353" y="1053"/>
                  <a:pt x="393" y="1173"/>
                </a:cubicBezTo>
                <a:cubicBezTo>
                  <a:pt x="405" y="1208"/>
                  <a:pt x="417" y="1244"/>
                  <a:pt x="427" y="1280"/>
                </a:cubicBezTo>
                <a:cubicBezTo>
                  <a:pt x="427" y="1284"/>
                  <a:pt x="431" y="1286"/>
                  <a:pt x="431" y="1290"/>
                </a:cubicBezTo>
                <a:cubicBezTo>
                  <a:pt x="417" y="1330"/>
                  <a:pt x="401" y="1370"/>
                  <a:pt x="387" y="1412"/>
                </a:cubicBezTo>
                <a:lnTo>
                  <a:pt x="320" y="1264"/>
                </a:lnTo>
                <a:cubicBezTo>
                  <a:pt x="314" y="1250"/>
                  <a:pt x="306" y="1234"/>
                  <a:pt x="298" y="1218"/>
                </a:cubicBezTo>
                <a:cubicBezTo>
                  <a:pt x="285" y="1192"/>
                  <a:pt x="265" y="1180"/>
                  <a:pt x="244" y="1180"/>
                </a:cubicBezTo>
                <a:cubicBezTo>
                  <a:pt x="195" y="1180"/>
                  <a:pt x="143" y="1237"/>
                  <a:pt x="170" y="1298"/>
                </a:cubicBezTo>
                <a:lnTo>
                  <a:pt x="216" y="1396"/>
                </a:lnTo>
                <a:lnTo>
                  <a:pt x="324" y="1631"/>
                </a:lnTo>
                <a:lnTo>
                  <a:pt x="61" y="1846"/>
                </a:lnTo>
                <a:cubicBezTo>
                  <a:pt x="0" y="1897"/>
                  <a:pt x="42" y="1992"/>
                  <a:pt x="101" y="1992"/>
                </a:cubicBezTo>
                <a:cubicBezTo>
                  <a:pt x="114" y="1992"/>
                  <a:pt x="128" y="1987"/>
                  <a:pt x="142" y="1976"/>
                </a:cubicBezTo>
                <a:lnTo>
                  <a:pt x="244" y="1890"/>
                </a:lnTo>
                <a:lnTo>
                  <a:pt x="435" y="1735"/>
                </a:lnTo>
                <a:cubicBezTo>
                  <a:pt x="497" y="1749"/>
                  <a:pt x="559" y="1761"/>
                  <a:pt x="621" y="1770"/>
                </a:cubicBezTo>
                <a:cubicBezTo>
                  <a:pt x="646" y="1796"/>
                  <a:pt x="674" y="1820"/>
                  <a:pt x="700" y="1846"/>
                </a:cubicBezTo>
                <a:cubicBezTo>
                  <a:pt x="752" y="1896"/>
                  <a:pt x="804" y="1944"/>
                  <a:pt x="858" y="1990"/>
                </a:cubicBezTo>
                <a:cubicBezTo>
                  <a:pt x="858" y="1996"/>
                  <a:pt x="860" y="2002"/>
                  <a:pt x="860" y="2006"/>
                </a:cubicBezTo>
                <a:cubicBezTo>
                  <a:pt x="870" y="2053"/>
                  <a:pt x="876" y="2099"/>
                  <a:pt x="882" y="2147"/>
                </a:cubicBezTo>
                <a:cubicBezTo>
                  <a:pt x="902" y="2297"/>
                  <a:pt x="911" y="2446"/>
                  <a:pt x="908" y="2597"/>
                </a:cubicBezTo>
                <a:cubicBezTo>
                  <a:pt x="908" y="2609"/>
                  <a:pt x="909" y="2623"/>
                  <a:pt x="915" y="2633"/>
                </a:cubicBezTo>
                <a:cubicBezTo>
                  <a:pt x="932" y="2657"/>
                  <a:pt x="956" y="2667"/>
                  <a:pt x="980" y="2667"/>
                </a:cubicBezTo>
                <a:cubicBezTo>
                  <a:pt x="1019" y="2667"/>
                  <a:pt x="1056" y="2639"/>
                  <a:pt x="1059" y="2592"/>
                </a:cubicBezTo>
                <a:lnTo>
                  <a:pt x="1059" y="2456"/>
                </a:lnTo>
                <a:cubicBezTo>
                  <a:pt x="1055" y="2350"/>
                  <a:pt x="1047" y="2243"/>
                  <a:pt x="1033" y="2137"/>
                </a:cubicBezTo>
                <a:lnTo>
                  <a:pt x="1033" y="2137"/>
                </a:lnTo>
                <a:cubicBezTo>
                  <a:pt x="1077" y="2203"/>
                  <a:pt x="1117" y="2271"/>
                  <a:pt x="1151" y="2340"/>
                </a:cubicBezTo>
                <a:cubicBezTo>
                  <a:pt x="1188" y="2416"/>
                  <a:pt x="1218" y="2494"/>
                  <a:pt x="1246" y="2574"/>
                </a:cubicBezTo>
                <a:cubicBezTo>
                  <a:pt x="1256" y="2607"/>
                  <a:pt x="1285" y="2626"/>
                  <a:pt x="1316" y="2626"/>
                </a:cubicBezTo>
                <a:cubicBezTo>
                  <a:pt x="1328" y="2626"/>
                  <a:pt x="1340" y="2623"/>
                  <a:pt x="1352" y="2617"/>
                </a:cubicBezTo>
                <a:cubicBezTo>
                  <a:pt x="1374" y="2607"/>
                  <a:pt x="1390" y="2588"/>
                  <a:pt x="1394" y="2566"/>
                </a:cubicBezTo>
                <a:cubicBezTo>
                  <a:pt x="1396" y="2554"/>
                  <a:pt x="1394" y="2542"/>
                  <a:pt x="1390" y="2532"/>
                </a:cubicBezTo>
                <a:cubicBezTo>
                  <a:pt x="1368" y="2460"/>
                  <a:pt x="1340" y="2392"/>
                  <a:pt x="1310" y="2324"/>
                </a:cubicBezTo>
                <a:lnTo>
                  <a:pt x="1310" y="2324"/>
                </a:lnTo>
                <a:cubicBezTo>
                  <a:pt x="1362" y="2358"/>
                  <a:pt x="1416" y="2392"/>
                  <a:pt x="1471" y="2424"/>
                </a:cubicBezTo>
                <a:cubicBezTo>
                  <a:pt x="1479" y="2428"/>
                  <a:pt x="1487" y="2432"/>
                  <a:pt x="1497" y="2434"/>
                </a:cubicBezTo>
                <a:cubicBezTo>
                  <a:pt x="1501" y="2435"/>
                  <a:pt x="1504" y="2435"/>
                  <a:pt x="1507" y="2435"/>
                </a:cubicBezTo>
                <a:cubicBezTo>
                  <a:pt x="1554" y="2435"/>
                  <a:pt x="1588" y="2381"/>
                  <a:pt x="1577" y="2334"/>
                </a:cubicBezTo>
                <a:cubicBezTo>
                  <a:pt x="1571" y="2315"/>
                  <a:pt x="1557" y="2299"/>
                  <a:pt x="1541" y="2289"/>
                </a:cubicBezTo>
                <a:cubicBezTo>
                  <a:pt x="1501" y="2267"/>
                  <a:pt x="1464" y="2243"/>
                  <a:pt x="1424" y="2219"/>
                </a:cubicBezTo>
                <a:lnTo>
                  <a:pt x="1687" y="2195"/>
                </a:lnTo>
                <a:lnTo>
                  <a:pt x="1796" y="2185"/>
                </a:lnTo>
                <a:cubicBezTo>
                  <a:pt x="1886" y="2177"/>
                  <a:pt x="1888" y="2049"/>
                  <a:pt x="1812" y="2036"/>
                </a:cubicBezTo>
                <a:lnTo>
                  <a:pt x="1792" y="2036"/>
                </a:lnTo>
                <a:lnTo>
                  <a:pt x="1364" y="2073"/>
                </a:lnTo>
                <a:lnTo>
                  <a:pt x="1300" y="2079"/>
                </a:lnTo>
                <a:cubicBezTo>
                  <a:pt x="1280" y="2079"/>
                  <a:pt x="1262" y="2089"/>
                  <a:pt x="1250" y="2103"/>
                </a:cubicBezTo>
                <a:cubicBezTo>
                  <a:pt x="1179" y="2053"/>
                  <a:pt x="1111" y="2000"/>
                  <a:pt x="1043" y="1946"/>
                </a:cubicBezTo>
                <a:cubicBezTo>
                  <a:pt x="985" y="1900"/>
                  <a:pt x="929" y="1852"/>
                  <a:pt x="874" y="1802"/>
                </a:cubicBezTo>
                <a:lnTo>
                  <a:pt x="874" y="1802"/>
                </a:lnTo>
                <a:cubicBezTo>
                  <a:pt x="937" y="1806"/>
                  <a:pt x="1001" y="1810"/>
                  <a:pt x="1065" y="1810"/>
                </a:cubicBezTo>
                <a:cubicBezTo>
                  <a:pt x="1163" y="1810"/>
                  <a:pt x="1157" y="1661"/>
                  <a:pt x="1059" y="1659"/>
                </a:cubicBezTo>
                <a:cubicBezTo>
                  <a:pt x="999" y="1659"/>
                  <a:pt x="941" y="1655"/>
                  <a:pt x="882" y="1651"/>
                </a:cubicBezTo>
                <a:lnTo>
                  <a:pt x="1218" y="1487"/>
                </a:lnTo>
                <a:lnTo>
                  <a:pt x="1334" y="1579"/>
                </a:lnTo>
                <a:lnTo>
                  <a:pt x="1573" y="1772"/>
                </a:lnTo>
                <a:cubicBezTo>
                  <a:pt x="1579" y="1776"/>
                  <a:pt x="1585" y="1780"/>
                  <a:pt x="1593" y="1782"/>
                </a:cubicBezTo>
                <a:cubicBezTo>
                  <a:pt x="1602" y="1787"/>
                  <a:pt x="1612" y="1788"/>
                  <a:pt x="1621" y="1788"/>
                </a:cubicBezTo>
                <a:cubicBezTo>
                  <a:pt x="1679" y="1788"/>
                  <a:pt x="1729" y="1717"/>
                  <a:pt x="1683" y="1669"/>
                </a:cubicBezTo>
                <a:cubicBezTo>
                  <a:pt x="1681" y="1665"/>
                  <a:pt x="1679" y="1663"/>
                  <a:pt x="1675" y="1661"/>
                </a:cubicBezTo>
                <a:lnTo>
                  <a:pt x="1495" y="1517"/>
                </a:lnTo>
                <a:lnTo>
                  <a:pt x="1495" y="1517"/>
                </a:lnTo>
                <a:cubicBezTo>
                  <a:pt x="1531" y="1525"/>
                  <a:pt x="1565" y="1535"/>
                  <a:pt x="1599" y="1543"/>
                </a:cubicBezTo>
                <a:cubicBezTo>
                  <a:pt x="1639" y="1571"/>
                  <a:pt x="1677" y="1601"/>
                  <a:pt x="1713" y="1631"/>
                </a:cubicBezTo>
                <a:cubicBezTo>
                  <a:pt x="1798" y="1703"/>
                  <a:pt x="1876" y="1782"/>
                  <a:pt x="1948" y="1868"/>
                </a:cubicBezTo>
                <a:cubicBezTo>
                  <a:pt x="1952" y="1874"/>
                  <a:pt x="1958" y="1880"/>
                  <a:pt x="1962" y="1886"/>
                </a:cubicBezTo>
                <a:cubicBezTo>
                  <a:pt x="1979" y="1908"/>
                  <a:pt x="2002" y="1917"/>
                  <a:pt x="2024" y="1917"/>
                </a:cubicBezTo>
                <a:cubicBezTo>
                  <a:pt x="2080" y="1917"/>
                  <a:pt x="2134" y="1860"/>
                  <a:pt x="2091" y="1806"/>
                </a:cubicBezTo>
                <a:cubicBezTo>
                  <a:pt x="2073" y="1788"/>
                  <a:pt x="2057" y="1770"/>
                  <a:pt x="2041" y="1751"/>
                </a:cubicBezTo>
                <a:cubicBezTo>
                  <a:pt x="2012" y="1717"/>
                  <a:pt x="1984" y="1685"/>
                  <a:pt x="1952" y="1653"/>
                </a:cubicBezTo>
                <a:lnTo>
                  <a:pt x="1952" y="1653"/>
                </a:lnTo>
                <a:cubicBezTo>
                  <a:pt x="1968" y="1659"/>
                  <a:pt x="1982" y="1663"/>
                  <a:pt x="1998" y="1669"/>
                </a:cubicBezTo>
                <a:cubicBezTo>
                  <a:pt x="2006" y="1672"/>
                  <a:pt x="2015" y="1673"/>
                  <a:pt x="2022" y="1673"/>
                </a:cubicBezTo>
                <a:cubicBezTo>
                  <a:pt x="2094" y="1673"/>
                  <a:pt x="2112" y="1550"/>
                  <a:pt x="2031" y="1521"/>
                </a:cubicBezTo>
                <a:cubicBezTo>
                  <a:pt x="1970" y="1499"/>
                  <a:pt x="1910" y="1482"/>
                  <a:pt x="1848" y="1462"/>
                </a:cubicBezTo>
                <a:cubicBezTo>
                  <a:pt x="1735" y="1428"/>
                  <a:pt x="1619" y="1396"/>
                  <a:pt x="1503" y="1368"/>
                </a:cubicBezTo>
                <a:lnTo>
                  <a:pt x="1481" y="1362"/>
                </a:lnTo>
                <a:lnTo>
                  <a:pt x="1525" y="1340"/>
                </a:lnTo>
                <a:lnTo>
                  <a:pt x="1776" y="1216"/>
                </a:lnTo>
                <a:cubicBezTo>
                  <a:pt x="1853" y="1179"/>
                  <a:pt x="1803" y="1081"/>
                  <a:pt x="1733" y="1081"/>
                </a:cubicBezTo>
                <a:cubicBezTo>
                  <a:pt x="1732" y="1081"/>
                  <a:pt x="1731" y="1081"/>
                  <a:pt x="1731" y="1081"/>
                </a:cubicBezTo>
                <a:cubicBezTo>
                  <a:pt x="1719" y="1081"/>
                  <a:pt x="1707" y="1083"/>
                  <a:pt x="1697" y="1089"/>
                </a:cubicBezTo>
                <a:lnTo>
                  <a:pt x="1587" y="1143"/>
                </a:lnTo>
                <a:lnTo>
                  <a:pt x="1683" y="995"/>
                </a:lnTo>
                <a:cubicBezTo>
                  <a:pt x="1718" y="939"/>
                  <a:pt x="1667" y="889"/>
                  <a:pt x="1614" y="889"/>
                </a:cubicBezTo>
                <a:cubicBezTo>
                  <a:pt x="1590" y="889"/>
                  <a:pt x="1566" y="900"/>
                  <a:pt x="1549" y="926"/>
                </a:cubicBezTo>
                <a:cubicBezTo>
                  <a:pt x="1473" y="1041"/>
                  <a:pt x="1400" y="1155"/>
                  <a:pt x="1324" y="1270"/>
                </a:cubicBezTo>
                <a:lnTo>
                  <a:pt x="1053" y="1402"/>
                </a:lnTo>
                <a:lnTo>
                  <a:pt x="625" y="1611"/>
                </a:lnTo>
                <a:cubicBezTo>
                  <a:pt x="621" y="1615"/>
                  <a:pt x="617" y="1617"/>
                  <a:pt x="613" y="1619"/>
                </a:cubicBezTo>
                <a:lnTo>
                  <a:pt x="583" y="1615"/>
                </a:lnTo>
                <a:lnTo>
                  <a:pt x="591" y="1609"/>
                </a:lnTo>
                <a:lnTo>
                  <a:pt x="722" y="1501"/>
                </a:lnTo>
                <a:cubicBezTo>
                  <a:pt x="730" y="1493"/>
                  <a:pt x="738" y="1484"/>
                  <a:pt x="744" y="1474"/>
                </a:cubicBezTo>
                <a:cubicBezTo>
                  <a:pt x="860" y="1380"/>
                  <a:pt x="985" y="1296"/>
                  <a:pt x="1119" y="1228"/>
                </a:cubicBezTo>
                <a:cubicBezTo>
                  <a:pt x="1192" y="1189"/>
                  <a:pt x="1144" y="1090"/>
                  <a:pt x="1075" y="1090"/>
                </a:cubicBezTo>
                <a:cubicBezTo>
                  <a:pt x="1063" y="1090"/>
                  <a:pt x="1051" y="1093"/>
                  <a:pt x="1039" y="1099"/>
                </a:cubicBezTo>
                <a:cubicBezTo>
                  <a:pt x="921" y="1161"/>
                  <a:pt x="812" y="1230"/>
                  <a:pt x="706" y="1310"/>
                </a:cubicBezTo>
                <a:cubicBezTo>
                  <a:pt x="644" y="1356"/>
                  <a:pt x="587" y="1406"/>
                  <a:pt x="529" y="1460"/>
                </a:cubicBezTo>
                <a:cubicBezTo>
                  <a:pt x="569" y="1354"/>
                  <a:pt x="609" y="1248"/>
                  <a:pt x="646" y="1143"/>
                </a:cubicBezTo>
                <a:lnTo>
                  <a:pt x="900" y="1067"/>
                </a:lnTo>
                <a:lnTo>
                  <a:pt x="999" y="1037"/>
                </a:lnTo>
                <a:cubicBezTo>
                  <a:pt x="1063" y="1019"/>
                  <a:pt x="1063" y="943"/>
                  <a:pt x="1025" y="910"/>
                </a:cubicBezTo>
                <a:cubicBezTo>
                  <a:pt x="1012" y="897"/>
                  <a:pt x="995" y="890"/>
                  <a:pt x="977" y="890"/>
                </a:cubicBezTo>
                <a:cubicBezTo>
                  <a:pt x="970" y="890"/>
                  <a:pt x="962" y="891"/>
                  <a:pt x="955" y="894"/>
                </a:cubicBezTo>
                <a:lnTo>
                  <a:pt x="884" y="916"/>
                </a:lnTo>
                <a:cubicBezTo>
                  <a:pt x="929" y="872"/>
                  <a:pt x="975" y="828"/>
                  <a:pt x="1021" y="784"/>
                </a:cubicBezTo>
                <a:cubicBezTo>
                  <a:pt x="1027" y="785"/>
                  <a:pt x="1033" y="786"/>
                  <a:pt x="1039" y="786"/>
                </a:cubicBezTo>
                <a:cubicBezTo>
                  <a:pt x="1045" y="786"/>
                  <a:pt x="1050" y="785"/>
                  <a:pt x="1055" y="784"/>
                </a:cubicBezTo>
                <a:lnTo>
                  <a:pt x="1117" y="796"/>
                </a:lnTo>
                <a:lnTo>
                  <a:pt x="1485" y="860"/>
                </a:lnTo>
                <a:lnTo>
                  <a:pt x="1834" y="924"/>
                </a:lnTo>
                <a:lnTo>
                  <a:pt x="1856" y="924"/>
                </a:lnTo>
                <a:cubicBezTo>
                  <a:pt x="1898" y="916"/>
                  <a:pt x="1928" y="880"/>
                  <a:pt x="1924" y="838"/>
                </a:cubicBezTo>
                <a:cubicBezTo>
                  <a:pt x="1924" y="806"/>
                  <a:pt x="1900" y="778"/>
                  <a:pt x="1868" y="774"/>
                </a:cubicBezTo>
                <a:lnTo>
                  <a:pt x="1591" y="724"/>
                </a:lnTo>
                <a:lnTo>
                  <a:pt x="1224" y="658"/>
                </a:lnTo>
                <a:cubicBezTo>
                  <a:pt x="1322" y="627"/>
                  <a:pt x="1422" y="603"/>
                  <a:pt x="1523" y="589"/>
                </a:cubicBezTo>
                <a:cubicBezTo>
                  <a:pt x="1617" y="575"/>
                  <a:pt x="1617" y="437"/>
                  <a:pt x="1530" y="437"/>
                </a:cubicBezTo>
                <a:cubicBezTo>
                  <a:pt x="1527" y="437"/>
                  <a:pt x="1523" y="437"/>
                  <a:pt x="1519" y="437"/>
                </a:cubicBezTo>
                <a:cubicBezTo>
                  <a:pt x="1473" y="443"/>
                  <a:pt x="1426" y="451"/>
                  <a:pt x="1380" y="461"/>
                </a:cubicBezTo>
                <a:lnTo>
                  <a:pt x="1376" y="461"/>
                </a:lnTo>
                <a:lnTo>
                  <a:pt x="1386" y="453"/>
                </a:lnTo>
                <a:cubicBezTo>
                  <a:pt x="1430" y="415"/>
                  <a:pt x="1473" y="377"/>
                  <a:pt x="1515" y="340"/>
                </a:cubicBezTo>
                <a:cubicBezTo>
                  <a:pt x="1539" y="324"/>
                  <a:pt x="1547" y="294"/>
                  <a:pt x="1533" y="268"/>
                </a:cubicBezTo>
                <a:cubicBezTo>
                  <a:pt x="1519" y="237"/>
                  <a:pt x="1489" y="219"/>
                  <a:pt x="1458" y="219"/>
                </a:cubicBezTo>
                <a:cubicBezTo>
                  <a:pt x="1440" y="219"/>
                  <a:pt x="1421" y="225"/>
                  <a:pt x="1406" y="238"/>
                </a:cubicBezTo>
                <a:cubicBezTo>
                  <a:pt x="1360" y="278"/>
                  <a:pt x="1316" y="316"/>
                  <a:pt x="1272" y="354"/>
                </a:cubicBezTo>
                <a:cubicBezTo>
                  <a:pt x="1306" y="272"/>
                  <a:pt x="1346" y="190"/>
                  <a:pt x="1386" y="110"/>
                </a:cubicBezTo>
                <a:cubicBezTo>
                  <a:pt x="1412" y="63"/>
                  <a:pt x="1378" y="5"/>
                  <a:pt x="1324" y="1"/>
                </a:cubicBezTo>
                <a:cubicBezTo>
                  <a:pt x="1321" y="0"/>
                  <a:pt x="1318" y="0"/>
                  <a:pt x="1315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27"/>
          <p:cNvSpPr/>
          <p:nvPr/>
        </p:nvSpPr>
        <p:spPr>
          <a:xfrm>
            <a:off x="6978612" y="2960197"/>
            <a:ext cx="2669475" cy="2507025"/>
          </a:xfrm>
          <a:custGeom>
            <a:avLst/>
            <a:gdLst/>
            <a:ahLst/>
            <a:cxnLst/>
            <a:rect l="l" t="t" r="r" b="b"/>
            <a:pathLst>
              <a:path w="106779" h="100281" extrusionOk="0">
                <a:moveTo>
                  <a:pt x="280" y="89641"/>
                </a:moveTo>
                <a:cubicBezTo>
                  <a:pt x="-1956" y="85363"/>
                  <a:pt x="22837" y="78266"/>
                  <a:pt x="34698" y="74474"/>
                </a:cubicBezTo>
                <a:cubicBezTo>
                  <a:pt x="46560" y="70682"/>
                  <a:pt x="63866" y="71850"/>
                  <a:pt x="71449" y="66891"/>
                </a:cubicBezTo>
                <a:cubicBezTo>
                  <a:pt x="79033" y="61933"/>
                  <a:pt x="79032" y="52501"/>
                  <a:pt x="80199" y="44723"/>
                </a:cubicBezTo>
                <a:cubicBezTo>
                  <a:pt x="81366" y="36945"/>
                  <a:pt x="75532" y="27126"/>
                  <a:pt x="78449" y="20223"/>
                </a:cubicBezTo>
                <a:cubicBezTo>
                  <a:pt x="81366" y="13320"/>
                  <a:pt x="93519" y="-7875"/>
                  <a:pt x="97700" y="3306"/>
                </a:cubicBezTo>
                <a:cubicBezTo>
                  <a:pt x="101881" y="14487"/>
                  <a:pt x="111797" y="71169"/>
                  <a:pt x="103533" y="87308"/>
                </a:cubicBezTo>
                <a:cubicBezTo>
                  <a:pt x="95269" y="103447"/>
                  <a:pt x="65324" y="99752"/>
                  <a:pt x="48115" y="100141"/>
                </a:cubicBezTo>
                <a:cubicBezTo>
                  <a:pt x="30906" y="100530"/>
                  <a:pt x="2516" y="93919"/>
                  <a:pt x="280" y="8964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0" name="Google Shape;1060;p27"/>
          <p:cNvSpPr/>
          <p:nvPr/>
        </p:nvSpPr>
        <p:spPr>
          <a:xfrm>
            <a:off x="7207960" y="4454611"/>
            <a:ext cx="52624" cy="44334"/>
          </a:xfrm>
          <a:custGeom>
            <a:avLst/>
            <a:gdLst/>
            <a:ahLst/>
            <a:cxnLst/>
            <a:rect l="l" t="t" r="r" b="b"/>
            <a:pathLst>
              <a:path w="292" h="246" extrusionOk="0">
                <a:moveTo>
                  <a:pt x="135" y="0"/>
                </a:moveTo>
                <a:cubicBezTo>
                  <a:pt x="80" y="0"/>
                  <a:pt x="27" y="35"/>
                  <a:pt x="14" y="97"/>
                </a:cubicBezTo>
                <a:cubicBezTo>
                  <a:pt x="0" y="165"/>
                  <a:pt x="42" y="229"/>
                  <a:pt x="108" y="242"/>
                </a:cubicBezTo>
                <a:cubicBezTo>
                  <a:pt x="117" y="245"/>
                  <a:pt x="127" y="246"/>
                  <a:pt x="136" y="246"/>
                </a:cubicBezTo>
                <a:cubicBezTo>
                  <a:pt x="229" y="246"/>
                  <a:pt x="292" y="141"/>
                  <a:pt x="237" y="57"/>
                </a:cubicBezTo>
                <a:cubicBezTo>
                  <a:pt x="212" y="18"/>
                  <a:pt x="173" y="0"/>
                  <a:pt x="13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85725" dist="28575" dir="2580000" algn="bl" rotWithShape="0">
              <a:schemeClr val="l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27"/>
          <p:cNvSpPr/>
          <p:nvPr/>
        </p:nvSpPr>
        <p:spPr>
          <a:xfrm>
            <a:off x="8030673" y="3898977"/>
            <a:ext cx="42892" cy="36224"/>
          </a:xfrm>
          <a:custGeom>
            <a:avLst/>
            <a:gdLst/>
            <a:ahLst/>
            <a:cxnLst/>
            <a:rect l="l" t="t" r="r" b="b"/>
            <a:pathLst>
              <a:path w="238" h="201" extrusionOk="0">
                <a:moveTo>
                  <a:pt x="110" y="1"/>
                </a:moveTo>
                <a:cubicBezTo>
                  <a:pt x="66" y="1"/>
                  <a:pt x="23" y="30"/>
                  <a:pt x="13" y="81"/>
                </a:cubicBezTo>
                <a:cubicBezTo>
                  <a:pt x="1" y="135"/>
                  <a:pt x="35" y="187"/>
                  <a:pt x="88" y="199"/>
                </a:cubicBezTo>
                <a:cubicBezTo>
                  <a:pt x="96" y="200"/>
                  <a:pt x="103" y="201"/>
                  <a:pt x="110" y="201"/>
                </a:cubicBezTo>
                <a:cubicBezTo>
                  <a:pt x="186" y="201"/>
                  <a:pt x="238" y="115"/>
                  <a:pt x="194" y="47"/>
                </a:cubicBezTo>
                <a:cubicBezTo>
                  <a:pt x="173" y="16"/>
                  <a:pt x="142" y="1"/>
                  <a:pt x="11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85725" dist="28575" dir="2580000" algn="bl" rotWithShape="0">
              <a:schemeClr val="l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2" name="Google Shape;1062;p27"/>
          <p:cNvGrpSpPr/>
          <p:nvPr/>
        </p:nvGrpSpPr>
        <p:grpSpPr>
          <a:xfrm>
            <a:off x="548816" y="179303"/>
            <a:ext cx="7908434" cy="4449105"/>
            <a:chOff x="601615" y="-26706"/>
            <a:chExt cx="8351039" cy="4698105"/>
          </a:xfrm>
        </p:grpSpPr>
        <p:sp>
          <p:nvSpPr>
            <p:cNvPr id="1063" name="Google Shape;1063;p27"/>
            <p:cNvSpPr/>
            <p:nvPr/>
          </p:nvSpPr>
          <p:spPr>
            <a:xfrm>
              <a:off x="1479187" y="170954"/>
              <a:ext cx="101244" cy="85638"/>
            </a:xfrm>
            <a:custGeom>
              <a:avLst/>
              <a:gdLst/>
              <a:ahLst/>
              <a:cxnLst/>
              <a:rect l="l" t="t" r="r" b="b"/>
              <a:pathLst>
                <a:path w="532" h="450" extrusionOk="0">
                  <a:moveTo>
                    <a:pt x="246" y="1"/>
                  </a:moveTo>
                  <a:cubicBezTo>
                    <a:pt x="147" y="1"/>
                    <a:pt x="49" y="65"/>
                    <a:pt x="24" y="179"/>
                  </a:cubicBezTo>
                  <a:cubicBezTo>
                    <a:pt x="1" y="300"/>
                    <a:pt x="76" y="418"/>
                    <a:pt x="198" y="444"/>
                  </a:cubicBezTo>
                  <a:cubicBezTo>
                    <a:pt x="215" y="447"/>
                    <a:pt x="231" y="449"/>
                    <a:pt x="247" y="449"/>
                  </a:cubicBezTo>
                  <a:cubicBezTo>
                    <a:pt x="417" y="449"/>
                    <a:pt x="531" y="256"/>
                    <a:pt x="433" y="103"/>
                  </a:cubicBezTo>
                  <a:cubicBezTo>
                    <a:pt x="387" y="33"/>
                    <a:pt x="316" y="1"/>
                    <a:pt x="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7"/>
            <p:cNvSpPr/>
            <p:nvPr/>
          </p:nvSpPr>
          <p:spPr>
            <a:xfrm>
              <a:off x="601615" y="893571"/>
              <a:ext cx="46245" cy="39203"/>
            </a:xfrm>
            <a:custGeom>
              <a:avLst/>
              <a:gdLst/>
              <a:ahLst/>
              <a:cxnLst/>
              <a:rect l="l" t="t" r="r" b="b"/>
              <a:pathLst>
                <a:path w="243" h="206" extrusionOk="0">
                  <a:moveTo>
                    <a:pt x="113" y="1"/>
                  </a:moveTo>
                  <a:cubicBezTo>
                    <a:pt x="68" y="1"/>
                    <a:pt x="23" y="31"/>
                    <a:pt x="12" y="83"/>
                  </a:cubicBezTo>
                  <a:cubicBezTo>
                    <a:pt x="0" y="137"/>
                    <a:pt x="36" y="191"/>
                    <a:pt x="90" y="203"/>
                  </a:cubicBezTo>
                  <a:cubicBezTo>
                    <a:pt x="98" y="205"/>
                    <a:pt x="105" y="205"/>
                    <a:pt x="113" y="205"/>
                  </a:cubicBezTo>
                  <a:cubicBezTo>
                    <a:pt x="191" y="205"/>
                    <a:pt x="243" y="117"/>
                    <a:pt x="198" y="47"/>
                  </a:cubicBezTo>
                  <a:cubicBezTo>
                    <a:pt x="177" y="15"/>
                    <a:pt x="145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621670" y="3416083"/>
              <a:ext cx="46054" cy="39013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112" y="1"/>
                  </a:moveTo>
                  <a:cubicBezTo>
                    <a:pt x="68" y="1"/>
                    <a:pt x="23" y="30"/>
                    <a:pt x="12" y="82"/>
                  </a:cubicBezTo>
                  <a:cubicBezTo>
                    <a:pt x="0" y="136"/>
                    <a:pt x="34" y="190"/>
                    <a:pt x="90" y="202"/>
                  </a:cubicBezTo>
                  <a:cubicBezTo>
                    <a:pt x="98" y="204"/>
                    <a:pt x="105" y="205"/>
                    <a:pt x="113" y="205"/>
                  </a:cubicBezTo>
                  <a:cubicBezTo>
                    <a:pt x="189" y="205"/>
                    <a:pt x="241" y="116"/>
                    <a:pt x="196" y="47"/>
                  </a:cubicBezTo>
                  <a:cubicBezTo>
                    <a:pt x="176" y="15"/>
                    <a:pt x="144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5980391" y="539510"/>
              <a:ext cx="41677" cy="35207"/>
            </a:xfrm>
            <a:custGeom>
              <a:avLst/>
              <a:gdLst/>
              <a:ahLst/>
              <a:cxnLst/>
              <a:rect l="l" t="t" r="r" b="b"/>
              <a:pathLst>
                <a:path w="219" h="185" extrusionOk="0">
                  <a:moveTo>
                    <a:pt x="100" y="1"/>
                  </a:moveTo>
                  <a:cubicBezTo>
                    <a:pt x="57" y="1"/>
                    <a:pt x="14" y="31"/>
                    <a:pt x="6" y="82"/>
                  </a:cubicBezTo>
                  <a:cubicBezTo>
                    <a:pt x="0" y="132"/>
                    <a:pt x="36" y="177"/>
                    <a:pt x="86" y="183"/>
                  </a:cubicBezTo>
                  <a:cubicBezTo>
                    <a:pt x="91" y="184"/>
                    <a:pt x="95" y="184"/>
                    <a:pt x="100" y="184"/>
                  </a:cubicBezTo>
                  <a:cubicBezTo>
                    <a:pt x="174" y="184"/>
                    <a:pt x="218" y="98"/>
                    <a:pt x="172" y="36"/>
                  </a:cubicBezTo>
                  <a:cubicBezTo>
                    <a:pt x="153" y="12"/>
                    <a:pt x="126" y="1"/>
                    <a:pt x="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 flipH="1">
              <a:off x="7742410" y="-26706"/>
              <a:ext cx="101244" cy="85638"/>
            </a:xfrm>
            <a:custGeom>
              <a:avLst/>
              <a:gdLst/>
              <a:ahLst/>
              <a:cxnLst/>
              <a:rect l="l" t="t" r="r" b="b"/>
              <a:pathLst>
                <a:path w="532" h="450" extrusionOk="0">
                  <a:moveTo>
                    <a:pt x="246" y="1"/>
                  </a:moveTo>
                  <a:cubicBezTo>
                    <a:pt x="147" y="1"/>
                    <a:pt x="49" y="65"/>
                    <a:pt x="24" y="179"/>
                  </a:cubicBezTo>
                  <a:cubicBezTo>
                    <a:pt x="1" y="300"/>
                    <a:pt x="76" y="418"/>
                    <a:pt x="198" y="444"/>
                  </a:cubicBezTo>
                  <a:cubicBezTo>
                    <a:pt x="215" y="447"/>
                    <a:pt x="231" y="449"/>
                    <a:pt x="247" y="449"/>
                  </a:cubicBezTo>
                  <a:cubicBezTo>
                    <a:pt x="417" y="449"/>
                    <a:pt x="531" y="256"/>
                    <a:pt x="433" y="103"/>
                  </a:cubicBezTo>
                  <a:cubicBezTo>
                    <a:pt x="387" y="33"/>
                    <a:pt x="316" y="1"/>
                    <a:pt x="2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 rot="-3511162" flipH="1">
              <a:off x="8885963" y="1035111"/>
              <a:ext cx="59595" cy="50030"/>
            </a:xfrm>
            <a:custGeom>
              <a:avLst/>
              <a:gdLst/>
              <a:ahLst/>
              <a:cxnLst/>
              <a:rect l="l" t="t" r="r" b="b"/>
              <a:pathLst>
                <a:path w="243" h="204" extrusionOk="0">
                  <a:moveTo>
                    <a:pt x="112" y="0"/>
                  </a:moveTo>
                  <a:cubicBezTo>
                    <a:pt x="67" y="0"/>
                    <a:pt x="23" y="29"/>
                    <a:pt x="12" y="82"/>
                  </a:cubicBezTo>
                  <a:cubicBezTo>
                    <a:pt x="0" y="135"/>
                    <a:pt x="36" y="191"/>
                    <a:pt x="90" y="201"/>
                  </a:cubicBezTo>
                  <a:cubicBezTo>
                    <a:pt x="98" y="203"/>
                    <a:pt x="106" y="204"/>
                    <a:pt x="113" y="204"/>
                  </a:cubicBezTo>
                  <a:cubicBezTo>
                    <a:pt x="191" y="204"/>
                    <a:pt x="243" y="117"/>
                    <a:pt x="198" y="48"/>
                  </a:cubicBezTo>
                  <a:cubicBezTo>
                    <a:pt x="177" y="15"/>
                    <a:pt x="144" y="0"/>
                    <a:pt x="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2475113" y="4624393"/>
              <a:ext cx="55760" cy="47006"/>
            </a:xfrm>
            <a:custGeom>
              <a:avLst/>
              <a:gdLst/>
              <a:ahLst/>
              <a:cxnLst/>
              <a:rect l="l" t="t" r="r" b="b"/>
              <a:pathLst>
                <a:path w="293" h="247" extrusionOk="0">
                  <a:moveTo>
                    <a:pt x="135" y="0"/>
                  </a:moveTo>
                  <a:cubicBezTo>
                    <a:pt x="81" y="0"/>
                    <a:pt x="28" y="35"/>
                    <a:pt x="15" y="98"/>
                  </a:cubicBezTo>
                  <a:cubicBezTo>
                    <a:pt x="1" y="164"/>
                    <a:pt x="43" y="227"/>
                    <a:pt x="110" y="243"/>
                  </a:cubicBezTo>
                  <a:cubicBezTo>
                    <a:pt x="119" y="245"/>
                    <a:pt x="128" y="246"/>
                    <a:pt x="136" y="246"/>
                  </a:cubicBezTo>
                  <a:cubicBezTo>
                    <a:pt x="229" y="246"/>
                    <a:pt x="293" y="140"/>
                    <a:pt x="238" y="56"/>
                  </a:cubicBezTo>
                  <a:cubicBezTo>
                    <a:pt x="213" y="18"/>
                    <a:pt x="174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27"/>
          <p:cNvSpPr/>
          <p:nvPr/>
        </p:nvSpPr>
        <p:spPr>
          <a:xfrm>
            <a:off x="5820417" y="2777365"/>
            <a:ext cx="3934650" cy="2872650"/>
          </a:xfrm>
          <a:custGeom>
            <a:avLst/>
            <a:gdLst/>
            <a:ahLst/>
            <a:cxnLst/>
            <a:rect l="l" t="t" r="r" b="b"/>
            <a:pathLst>
              <a:path w="157386" h="114906" extrusionOk="0">
                <a:moveTo>
                  <a:pt x="140" y="98450"/>
                </a:moveTo>
                <a:cubicBezTo>
                  <a:pt x="238" y="93280"/>
                  <a:pt x="14871" y="85377"/>
                  <a:pt x="23553" y="81475"/>
                </a:cubicBezTo>
                <a:cubicBezTo>
                  <a:pt x="32235" y="77573"/>
                  <a:pt x="42185" y="73671"/>
                  <a:pt x="52233" y="75037"/>
                </a:cubicBezTo>
                <a:cubicBezTo>
                  <a:pt x="62281" y="76403"/>
                  <a:pt x="73305" y="90451"/>
                  <a:pt x="83841" y="89670"/>
                </a:cubicBezTo>
                <a:cubicBezTo>
                  <a:pt x="94377" y="88890"/>
                  <a:pt x="109790" y="78549"/>
                  <a:pt x="115448" y="70354"/>
                </a:cubicBezTo>
                <a:cubicBezTo>
                  <a:pt x="121106" y="62160"/>
                  <a:pt x="114570" y="49575"/>
                  <a:pt x="117789" y="40503"/>
                </a:cubicBezTo>
                <a:cubicBezTo>
                  <a:pt x="121008" y="31431"/>
                  <a:pt x="129593" y="21773"/>
                  <a:pt x="134763" y="15920"/>
                </a:cubicBezTo>
                <a:cubicBezTo>
                  <a:pt x="139933" y="10067"/>
                  <a:pt x="146762" y="-9151"/>
                  <a:pt x="148811" y="5384"/>
                </a:cubicBezTo>
                <a:cubicBezTo>
                  <a:pt x="150860" y="19919"/>
                  <a:pt x="168029" y="85280"/>
                  <a:pt x="147055" y="103132"/>
                </a:cubicBezTo>
                <a:cubicBezTo>
                  <a:pt x="126081" y="120984"/>
                  <a:pt x="47453" y="113277"/>
                  <a:pt x="22967" y="112497"/>
                </a:cubicBezTo>
                <a:cubicBezTo>
                  <a:pt x="-1519" y="111717"/>
                  <a:pt x="42" y="103620"/>
                  <a:pt x="140" y="984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</p:sp>
      <p:grpSp>
        <p:nvGrpSpPr>
          <p:cNvPr id="1071" name="Google Shape;1071;p27"/>
          <p:cNvGrpSpPr/>
          <p:nvPr/>
        </p:nvGrpSpPr>
        <p:grpSpPr>
          <a:xfrm rot="938215">
            <a:off x="-92176" y="3795890"/>
            <a:ext cx="1265428" cy="1509386"/>
            <a:chOff x="14684536" y="2303902"/>
            <a:chExt cx="745865" cy="889657"/>
          </a:xfrm>
        </p:grpSpPr>
        <p:sp>
          <p:nvSpPr>
            <p:cNvPr id="1072" name="Google Shape;1072;p27"/>
            <p:cNvSpPr/>
            <p:nvPr/>
          </p:nvSpPr>
          <p:spPr>
            <a:xfrm>
              <a:off x="14765431" y="2303902"/>
              <a:ext cx="273755" cy="808573"/>
            </a:xfrm>
            <a:custGeom>
              <a:avLst/>
              <a:gdLst/>
              <a:ahLst/>
              <a:cxnLst/>
              <a:rect l="l" t="t" r="r" b="b"/>
              <a:pathLst>
                <a:path w="1445" h="4268" extrusionOk="0">
                  <a:moveTo>
                    <a:pt x="1280" y="0"/>
                  </a:moveTo>
                  <a:cubicBezTo>
                    <a:pt x="1261" y="0"/>
                    <a:pt x="1242" y="8"/>
                    <a:pt x="1226" y="27"/>
                  </a:cubicBezTo>
                  <a:cubicBezTo>
                    <a:pt x="981" y="312"/>
                    <a:pt x="1200" y="647"/>
                    <a:pt x="1186" y="968"/>
                  </a:cubicBezTo>
                  <a:cubicBezTo>
                    <a:pt x="1178" y="1121"/>
                    <a:pt x="1092" y="1267"/>
                    <a:pt x="1048" y="1414"/>
                  </a:cubicBezTo>
                  <a:cubicBezTo>
                    <a:pt x="1052" y="1364"/>
                    <a:pt x="1042" y="1317"/>
                    <a:pt x="1024" y="1271"/>
                  </a:cubicBezTo>
                  <a:cubicBezTo>
                    <a:pt x="963" y="1135"/>
                    <a:pt x="763" y="972"/>
                    <a:pt x="861" y="814"/>
                  </a:cubicBezTo>
                  <a:cubicBezTo>
                    <a:pt x="880" y="782"/>
                    <a:pt x="853" y="754"/>
                    <a:pt x="825" y="754"/>
                  </a:cubicBezTo>
                  <a:cubicBezTo>
                    <a:pt x="812" y="754"/>
                    <a:pt x="800" y="759"/>
                    <a:pt x="791" y="772"/>
                  </a:cubicBezTo>
                  <a:cubicBezTo>
                    <a:pt x="719" y="888"/>
                    <a:pt x="761" y="1010"/>
                    <a:pt x="829" y="1115"/>
                  </a:cubicBezTo>
                  <a:cubicBezTo>
                    <a:pt x="877" y="1187"/>
                    <a:pt x="931" y="1251"/>
                    <a:pt x="959" y="1332"/>
                  </a:cubicBezTo>
                  <a:cubicBezTo>
                    <a:pt x="985" y="1408"/>
                    <a:pt x="959" y="1492"/>
                    <a:pt x="935" y="1564"/>
                  </a:cubicBezTo>
                  <a:cubicBezTo>
                    <a:pt x="919" y="1611"/>
                    <a:pt x="899" y="1659"/>
                    <a:pt x="879" y="1705"/>
                  </a:cubicBezTo>
                  <a:cubicBezTo>
                    <a:pt x="847" y="1779"/>
                    <a:pt x="825" y="1859"/>
                    <a:pt x="813" y="1938"/>
                  </a:cubicBezTo>
                  <a:cubicBezTo>
                    <a:pt x="801" y="2070"/>
                    <a:pt x="889" y="2175"/>
                    <a:pt x="963" y="2273"/>
                  </a:cubicBezTo>
                  <a:cubicBezTo>
                    <a:pt x="1022" y="2353"/>
                    <a:pt x="1054" y="2431"/>
                    <a:pt x="1026" y="2530"/>
                  </a:cubicBezTo>
                  <a:cubicBezTo>
                    <a:pt x="1012" y="2580"/>
                    <a:pt x="989" y="2628"/>
                    <a:pt x="959" y="2672"/>
                  </a:cubicBezTo>
                  <a:cubicBezTo>
                    <a:pt x="859" y="2560"/>
                    <a:pt x="735" y="2476"/>
                    <a:pt x="632" y="2371"/>
                  </a:cubicBezTo>
                  <a:cubicBezTo>
                    <a:pt x="578" y="2313"/>
                    <a:pt x="536" y="2241"/>
                    <a:pt x="514" y="2165"/>
                  </a:cubicBezTo>
                  <a:cubicBezTo>
                    <a:pt x="486" y="2072"/>
                    <a:pt x="484" y="1970"/>
                    <a:pt x="506" y="1875"/>
                  </a:cubicBezTo>
                  <a:cubicBezTo>
                    <a:pt x="542" y="1709"/>
                    <a:pt x="680" y="1586"/>
                    <a:pt x="751" y="1434"/>
                  </a:cubicBezTo>
                  <a:cubicBezTo>
                    <a:pt x="821" y="1289"/>
                    <a:pt x="799" y="1141"/>
                    <a:pt x="721" y="1004"/>
                  </a:cubicBezTo>
                  <a:cubicBezTo>
                    <a:pt x="638" y="852"/>
                    <a:pt x="439" y="705"/>
                    <a:pt x="492" y="509"/>
                  </a:cubicBezTo>
                  <a:cubicBezTo>
                    <a:pt x="509" y="448"/>
                    <a:pt x="459" y="408"/>
                    <a:pt x="410" y="408"/>
                  </a:cubicBezTo>
                  <a:cubicBezTo>
                    <a:pt x="377" y="408"/>
                    <a:pt x="346" y="425"/>
                    <a:pt x="335" y="466"/>
                  </a:cubicBezTo>
                  <a:cubicBezTo>
                    <a:pt x="289" y="631"/>
                    <a:pt x="359" y="780"/>
                    <a:pt x="456" y="914"/>
                  </a:cubicBezTo>
                  <a:cubicBezTo>
                    <a:pt x="516" y="994"/>
                    <a:pt x="582" y="1067"/>
                    <a:pt x="618" y="1161"/>
                  </a:cubicBezTo>
                  <a:cubicBezTo>
                    <a:pt x="656" y="1261"/>
                    <a:pt x="616" y="1352"/>
                    <a:pt x="564" y="1438"/>
                  </a:cubicBezTo>
                  <a:cubicBezTo>
                    <a:pt x="498" y="1550"/>
                    <a:pt x="423" y="1645"/>
                    <a:pt x="375" y="1759"/>
                  </a:cubicBezTo>
                  <a:cubicBezTo>
                    <a:pt x="281" y="1623"/>
                    <a:pt x="46" y="1494"/>
                    <a:pt x="132" y="1319"/>
                  </a:cubicBezTo>
                  <a:cubicBezTo>
                    <a:pt x="148" y="1287"/>
                    <a:pt x="119" y="1257"/>
                    <a:pt x="93" y="1257"/>
                  </a:cubicBezTo>
                  <a:cubicBezTo>
                    <a:pt x="81" y="1257"/>
                    <a:pt x="69" y="1264"/>
                    <a:pt x="62" y="1279"/>
                  </a:cubicBezTo>
                  <a:cubicBezTo>
                    <a:pt x="0" y="1404"/>
                    <a:pt x="56" y="1520"/>
                    <a:pt x="140" y="1621"/>
                  </a:cubicBezTo>
                  <a:cubicBezTo>
                    <a:pt x="203" y="1697"/>
                    <a:pt x="281" y="1755"/>
                    <a:pt x="329" y="1843"/>
                  </a:cubicBezTo>
                  <a:cubicBezTo>
                    <a:pt x="335" y="1851"/>
                    <a:pt x="339" y="1861"/>
                    <a:pt x="341" y="1869"/>
                  </a:cubicBezTo>
                  <a:cubicBezTo>
                    <a:pt x="339" y="1879"/>
                    <a:pt x="337" y="1886"/>
                    <a:pt x="335" y="1896"/>
                  </a:cubicBezTo>
                  <a:cubicBezTo>
                    <a:pt x="327" y="1952"/>
                    <a:pt x="325" y="2008"/>
                    <a:pt x="331" y="2064"/>
                  </a:cubicBezTo>
                  <a:cubicBezTo>
                    <a:pt x="325" y="2076"/>
                    <a:pt x="321" y="2088"/>
                    <a:pt x="315" y="2100"/>
                  </a:cubicBezTo>
                  <a:cubicBezTo>
                    <a:pt x="229" y="2299"/>
                    <a:pt x="56" y="2478"/>
                    <a:pt x="94" y="2696"/>
                  </a:cubicBezTo>
                  <a:cubicBezTo>
                    <a:pt x="100" y="2727"/>
                    <a:pt x="110" y="2759"/>
                    <a:pt x="122" y="2789"/>
                  </a:cubicBezTo>
                  <a:cubicBezTo>
                    <a:pt x="219" y="3012"/>
                    <a:pt x="496" y="3126"/>
                    <a:pt x="660" y="3291"/>
                  </a:cubicBezTo>
                  <a:cubicBezTo>
                    <a:pt x="783" y="3417"/>
                    <a:pt x="791" y="3562"/>
                    <a:pt x="763" y="3730"/>
                  </a:cubicBezTo>
                  <a:cubicBezTo>
                    <a:pt x="739" y="3879"/>
                    <a:pt x="714" y="4023"/>
                    <a:pt x="797" y="4158"/>
                  </a:cubicBezTo>
                  <a:cubicBezTo>
                    <a:pt x="804" y="4171"/>
                    <a:pt x="816" y="4177"/>
                    <a:pt x="830" y="4177"/>
                  </a:cubicBezTo>
                  <a:cubicBezTo>
                    <a:pt x="834" y="4177"/>
                    <a:pt x="837" y="4177"/>
                    <a:pt x="841" y="4176"/>
                  </a:cubicBezTo>
                  <a:cubicBezTo>
                    <a:pt x="861" y="4172"/>
                    <a:pt x="875" y="4154"/>
                    <a:pt x="873" y="4134"/>
                  </a:cubicBezTo>
                  <a:cubicBezTo>
                    <a:pt x="873" y="4128"/>
                    <a:pt x="871" y="4122"/>
                    <a:pt x="867" y="4116"/>
                  </a:cubicBezTo>
                  <a:cubicBezTo>
                    <a:pt x="779" y="3971"/>
                    <a:pt x="839" y="3802"/>
                    <a:pt x="859" y="3644"/>
                  </a:cubicBezTo>
                  <a:cubicBezTo>
                    <a:pt x="877" y="3521"/>
                    <a:pt x="845" y="3395"/>
                    <a:pt x="769" y="3295"/>
                  </a:cubicBezTo>
                  <a:cubicBezTo>
                    <a:pt x="630" y="3106"/>
                    <a:pt x="399" y="3010"/>
                    <a:pt x="247" y="2831"/>
                  </a:cubicBezTo>
                  <a:cubicBezTo>
                    <a:pt x="187" y="2769"/>
                    <a:pt x="162" y="2684"/>
                    <a:pt x="171" y="2598"/>
                  </a:cubicBezTo>
                  <a:cubicBezTo>
                    <a:pt x="189" y="2464"/>
                    <a:pt x="287" y="2331"/>
                    <a:pt x="357" y="2201"/>
                  </a:cubicBezTo>
                  <a:cubicBezTo>
                    <a:pt x="367" y="2239"/>
                    <a:pt x="381" y="2277"/>
                    <a:pt x="399" y="2313"/>
                  </a:cubicBezTo>
                  <a:cubicBezTo>
                    <a:pt x="407" y="2333"/>
                    <a:pt x="417" y="2351"/>
                    <a:pt x="427" y="2369"/>
                  </a:cubicBezTo>
                  <a:cubicBezTo>
                    <a:pt x="502" y="2502"/>
                    <a:pt x="636" y="2594"/>
                    <a:pt x="751" y="2694"/>
                  </a:cubicBezTo>
                  <a:cubicBezTo>
                    <a:pt x="795" y="2731"/>
                    <a:pt x="833" y="2775"/>
                    <a:pt x="865" y="2825"/>
                  </a:cubicBezTo>
                  <a:cubicBezTo>
                    <a:pt x="799" y="2941"/>
                    <a:pt x="771" y="3074"/>
                    <a:pt x="783" y="3208"/>
                  </a:cubicBezTo>
                  <a:cubicBezTo>
                    <a:pt x="795" y="3297"/>
                    <a:pt x="829" y="3381"/>
                    <a:pt x="879" y="3455"/>
                  </a:cubicBezTo>
                  <a:cubicBezTo>
                    <a:pt x="865" y="3550"/>
                    <a:pt x="865" y="3646"/>
                    <a:pt x="883" y="3742"/>
                  </a:cubicBezTo>
                  <a:cubicBezTo>
                    <a:pt x="903" y="3831"/>
                    <a:pt x="937" y="3917"/>
                    <a:pt x="983" y="3997"/>
                  </a:cubicBezTo>
                  <a:cubicBezTo>
                    <a:pt x="1030" y="4079"/>
                    <a:pt x="1082" y="4156"/>
                    <a:pt x="1138" y="4232"/>
                  </a:cubicBezTo>
                  <a:cubicBezTo>
                    <a:pt x="1156" y="4257"/>
                    <a:pt x="1181" y="4267"/>
                    <a:pt x="1206" y="4267"/>
                  </a:cubicBezTo>
                  <a:cubicBezTo>
                    <a:pt x="1266" y="4267"/>
                    <a:pt x="1323" y="4209"/>
                    <a:pt x="1279" y="4148"/>
                  </a:cubicBezTo>
                  <a:cubicBezTo>
                    <a:pt x="1210" y="4057"/>
                    <a:pt x="1148" y="3957"/>
                    <a:pt x="1096" y="3853"/>
                  </a:cubicBezTo>
                  <a:cubicBezTo>
                    <a:pt x="1068" y="3794"/>
                    <a:pt x="1046" y="3728"/>
                    <a:pt x="1032" y="3662"/>
                  </a:cubicBezTo>
                  <a:cubicBezTo>
                    <a:pt x="1032" y="3658"/>
                    <a:pt x="1032" y="3654"/>
                    <a:pt x="1032" y="3650"/>
                  </a:cubicBezTo>
                  <a:cubicBezTo>
                    <a:pt x="1072" y="3694"/>
                    <a:pt x="1114" y="3740"/>
                    <a:pt x="1152" y="3784"/>
                  </a:cubicBezTo>
                  <a:cubicBezTo>
                    <a:pt x="1188" y="3822"/>
                    <a:pt x="1220" y="3863"/>
                    <a:pt x="1250" y="3905"/>
                  </a:cubicBezTo>
                  <a:cubicBezTo>
                    <a:pt x="1259" y="3918"/>
                    <a:pt x="1271" y="3924"/>
                    <a:pt x="1284" y="3924"/>
                  </a:cubicBezTo>
                  <a:cubicBezTo>
                    <a:pt x="1313" y="3924"/>
                    <a:pt x="1342" y="3894"/>
                    <a:pt x="1319" y="3863"/>
                  </a:cubicBezTo>
                  <a:cubicBezTo>
                    <a:pt x="1283" y="3814"/>
                    <a:pt x="1246" y="3766"/>
                    <a:pt x="1204" y="3720"/>
                  </a:cubicBezTo>
                  <a:cubicBezTo>
                    <a:pt x="1144" y="3652"/>
                    <a:pt x="1082" y="3586"/>
                    <a:pt x="1026" y="3517"/>
                  </a:cubicBezTo>
                  <a:cubicBezTo>
                    <a:pt x="1034" y="3441"/>
                    <a:pt x="1046" y="3365"/>
                    <a:pt x="1064" y="3291"/>
                  </a:cubicBezTo>
                  <a:lnTo>
                    <a:pt x="1064" y="3291"/>
                  </a:lnTo>
                  <a:cubicBezTo>
                    <a:pt x="1056" y="3447"/>
                    <a:pt x="1092" y="3600"/>
                    <a:pt x="1206" y="3716"/>
                  </a:cubicBezTo>
                  <a:cubicBezTo>
                    <a:pt x="1216" y="3724"/>
                    <a:pt x="1224" y="3734"/>
                    <a:pt x="1234" y="3740"/>
                  </a:cubicBezTo>
                  <a:cubicBezTo>
                    <a:pt x="1251" y="3755"/>
                    <a:pt x="1270" y="3761"/>
                    <a:pt x="1289" y="3761"/>
                  </a:cubicBezTo>
                  <a:cubicBezTo>
                    <a:pt x="1355" y="3761"/>
                    <a:pt x="1413" y="3679"/>
                    <a:pt x="1349" y="3624"/>
                  </a:cubicBezTo>
                  <a:cubicBezTo>
                    <a:pt x="1335" y="3612"/>
                    <a:pt x="1319" y="3598"/>
                    <a:pt x="1307" y="3584"/>
                  </a:cubicBezTo>
                  <a:cubicBezTo>
                    <a:pt x="1126" y="3373"/>
                    <a:pt x="1274" y="3042"/>
                    <a:pt x="1355" y="2815"/>
                  </a:cubicBezTo>
                  <a:cubicBezTo>
                    <a:pt x="1409" y="2668"/>
                    <a:pt x="1445" y="2514"/>
                    <a:pt x="1427" y="2355"/>
                  </a:cubicBezTo>
                  <a:cubicBezTo>
                    <a:pt x="1411" y="2221"/>
                    <a:pt x="1353" y="2096"/>
                    <a:pt x="1297" y="1974"/>
                  </a:cubicBezTo>
                  <a:cubicBezTo>
                    <a:pt x="1236" y="1835"/>
                    <a:pt x="1176" y="1699"/>
                    <a:pt x="1186" y="1546"/>
                  </a:cubicBezTo>
                  <a:cubicBezTo>
                    <a:pt x="1194" y="1416"/>
                    <a:pt x="1260" y="1293"/>
                    <a:pt x="1303" y="1169"/>
                  </a:cubicBezTo>
                  <a:cubicBezTo>
                    <a:pt x="1313" y="1143"/>
                    <a:pt x="1321" y="1119"/>
                    <a:pt x="1329" y="1093"/>
                  </a:cubicBezTo>
                  <a:cubicBezTo>
                    <a:pt x="1369" y="944"/>
                    <a:pt x="1343" y="792"/>
                    <a:pt x="1311" y="645"/>
                  </a:cubicBezTo>
                  <a:cubicBezTo>
                    <a:pt x="1274" y="484"/>
                    <a:pt x="1222" y="282"/>
                    <a:pt x="1341" y="143"/>
                  </a:cubicBezTo>
                  <a:cubicBezTo>
                    <a:pt x="1393" y="82"/>
                    <a:pt x="1339" y="0"/>
                    <a:pt x="1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15020999" y="2344634"/>
              <a:ext cx="208206" cy="729383"/>
            </a:xfrm>
            <a:custGeom>
              <a:avLst/>
              <a:gdLst/>
              <a:ahLst/>
              <a:cxnLst/>
              <a:rect l="l" t="t" r="r" b="b"/>
              <a:pathLst>
                <a:path w="1099" h="3850" extrusionOk="0">
                  <a:moveTo>
                    <a:pt x="541" y="0"/>
                  </a:moveTo>
                  <a:cubicBezTo>
                    <a:pt x="500" y="0"/>
                    <a:pt x="460" y="26"/>
                    <a:pt x="461" y="79"/>
                  </a:cubicBezTo>
                  <a:cubicBezTo>
                    <a:pt x="463" y="227"/>
                    <a:pt x="363" y="340"/>
                    <a:pt x="275" y="448"/>
                  </a:cubicBezTo>
                  <a:cubicBezTo>
                    <a:pt x="188" y="556"/>
                    <a:pt x="94" y="671"/>
                    <a:pt x="62" y="813"/>
                  </a:cubicBezTo>
                  <a:cubicBezTo>
                    <a:pt x="26" y="966"/>
                    <a:pt x="94" y="1110"/>
                    <a:pt x="172" y="1237"/>
                  </a:cubicBezTo>
                  <a:cubicBezTo>
                    <a:pt x="263" y="1389"/>
                    <a:pt x="369" y="1526"/>
                    <a:pt x="275" y="1703"/>
                  </a:cubicBezTo>
                  <a:cubicBezTo>
                    <a:pt x="219" y="1811"/>
                    <a:pt x="150" y="1901"/>
                    <a:pt x="118" y="2008"/>
                  </a:cubicBezTo>
                  <a:cubicBezTo>
                    <a:pt x="102" y="2058"/>
                    <a:pt x="98" y="2110"/>
                    <a:pt x="102" y="2160"/>
                  </a:cubicBezTo>
                  <a:cubicBezTo>
                    <a:pt x="116" y="2335"/>
                    <a:pt x="227" y="2485"/>
                    <a:pt x="281" y="2650"/>
                  </a:cubicBezTo>
                  <a:cubicBezTo>
                    <a:pt x="355" y="2873"/>
                    <a:pt x="196" y="3070"/>
                    <a:pt x="108" y="3262"/>
                  </a:cubicBezTo>
                  <a:cubicBezTo>
                    <a:pt x="30" y="3429"/>
                    <a:pt x="0" y="3614"/>
                    <a:pt x="90" y="3782"/>
                  </a:cubicBezTo>
                  <a:cubicBezTo>
                    <a:pt x="104" y="3808"/>
                    <a:pt x="130" y="3823"/>
                    <a:pt x="158" y="3823"/>
                  </a:cubicBezTo>
                  <a:cubicBezTo>
                    <a:pt x="174" y="3823"/>
                    <a:pt x="190" y="3818"/>
                    <a:pt x="204" y="3808"/>
                  </a:cubicBezTo>
                  <a:cubicBezTo>
                    <a:pt x="219" y="3796"/>
                    <a:pt x="231" y="3782"/>
                    <a:pt x="237" y="3764"/>
                  </a:cubicBezTo>
                  <a:cubicBezTo>
                    <a:pt x="245" y="3742"/>
                    <a:pt x="243" y="3718"/>
                    <a:pt x="231" y="3698"/>
                  </a:cubicBezTo>
                  <a:cubicBezTo>
                    <a:pt x="126" y="3503"/>
                    <a:pt x="279" y="3284"/>
                    <a:pt x="367" y="3112"/>
                  </a:cubicBezTo>
                  <a:cubicBezTo>
                    <a:pt x="377" y="3094"/>
                    <a:pt x="383" y="3078"/>
                    <a:pt x="391" y="3062"/>
                  </a:cubicBezTo>
                  <a:cubicBezTo>
                    <a:pt x="429" y="3152"/>
                    <a:pt x="479" y="3240"/>
                    <a:pt x="520" y="3328"/>
                  </a:cubicBezTo>
                  <a:cubicBezTo>
                    <a:pt x="528" y="3345"/>
                    <a:pt x="534" y="3365"/>
                    <a:pt x="540" y="3383"/>
                  </a:cubicBezTo>
                  <a:cubicBezTo>
                    <a:pt x="572" y="3504"/>
                    <a:pt x="564" y="3686"/>
                    <a:pt x="416" y="3686"/>
                  </a:cubicBezTo>
                  <a:cubicBezTo>
                    <a:pt x="414" y="3686"/>
                    <a:pt x="412" y="3686"/>
                    <a:pt x="411" y="3686"/>
                  </a:cubicBezTo>
                  <a:cubicBezTo>
                    <a:pt x="409" y="3686"/>
                    <a:pt x="408" y="3686"/>
                    <a:pt x="407" y="3686"/>
                  </a:cubicBezTo>
                  <a:cubicBezTo>
                    <a:pt x="305" y="3686"/>
                    <a:pt x="306" y="3846"/>
                    <a:pt x="411" y="3850"/>
                  </a:cubicBezTo>
                  <a:cubicBezTo>
                    <a:pt x="414" y="3850"/>
                    <a:pt x="417" y="3850"/>
                    <a:pt x="419" y="3850"/>
                  </a:cubicBezTo>
                  <a:cubicBezTo>
                    <a:pt x="547" y="3850"/>
                    <a:pt x="647" y="3763"/>
                    <a:pt x="692" y="3644"/>
                  </a:cubicBezTo>
                  <a:cubicBezTo>
                    <a:pt x="748" y="3503"/>
                    <a:pt x="718" y="3371"/>
                    <a:pt x="658" y="3236"/>
                  </a:cubicBezTo>
                  <a:lnTo>
                    <a:pt x="648" y="3214"/>
                  </a:lnTo>
                  <a:cubicBezTo>
                    <a:pt x="558" y="3023"/>
                    <a:pt x="465" y="2867"/>
                    <a:pt x="522" y="2648"/>
                  </a:cubicBezTo>
                  <a:cubicBezTo>
                    <a:pt x="570" y="2467"/>
                    <a:pt x="742" y="2345"/>
                    <a:pt x="833" y="2188"/>
                  </a:cubicBezTo>
                  <a:cubicBezTo>
                    <a:pt x="1011" y="1877"/>
                    <a:pt x="811" y="1594"/>
                    <a:pt x="662" y="1321"/>
                  </a:cubicBezTo>
                  <a:cubicBezTo>
                    <a:pt x="632" y="1267"/>
                    <a:pt x="604" y="1209"/>
                    <a:pt x="580" y="1151"/>
                  </a:cubicBezTo>
                  <a:cubicBezTo>
                    <a:pt x="413" y="731"/>
                    <a:pt x="1098" y="653"/>
                    <a:pt x="1052" y="237"/>
                  </a:cubicBezTo>
                  <a:cubicBezTo>
                    <a:pt x="1046" y="186"/>
                    <a:pt x="1002" y="160"/>
                    <a:pt x="960" y="160"/>
                  </a:cubicBezTo>
                  <a:cubicBezTo>
                    <a:pt x="920" y="160"/>
                    <a:pt x="882" y="185"/>
                    <a:pt x="889" y="237"/>
                  </a:cubicBezTo>
                  <a:cubicBezTo>
                    <a:pt x="909" y="416"/>
                    <a:pt x="736" y="522"/>
                    <a:pt x="612" y="617"/>
                  </a:cubicBezTo>
                  <a:cubicBezTo>
                    <a:pt x="484" y="717"/>
                    <a:pt x="399" y="836"/>
                    <a:pt x="387" y="1002"/>
                  </a:cubicBezTo>
                  <a:cubicBezTo>
                    <a:pt x="375" y="1173"/>
                    <a:pt x="461" y="1317"/>
                    <a:pt x="550" y="1462"/>
                  </a:cubicBezTo>
                  <a:cubicBezTo>
                    <a:pt x="654" y="1626"/>
                    <a:pt x="760" y="1791"/>
                    <a:pt x="730" y="1994"/>
                  </a:cubicBezTo>
                  <a:cubicBezTo>
                    <a:pt x="706" y="2156"/>
                    <a:pt x="558" y="2275"/>
                    <a:pt x="465" y="2401"/>
                  </a:cubicBezTo>
                  <a:cubicBezTo>
                    <a:pt x="441" y="2433"/>
                    <a:pt x="419" y="2469"/>
                    <a:pt x="403" y="2504"/>
                  </a:cubicBezTo>
                  <a:cubicBezTo>
                    <a:pt x="349" y="2383"/>
                    <a:pt x="273" y="2265"/>
                    <a:pt x="263" y="2132"/>
                  </a:cubicBezTo>
                  <a:cubicBezTo>
                    <a:pt x="247" y="1956"/>
                    <a:pt x="425" y="1817"/>
                    <a:pt x="471" y="1656"/>
                  </a:cubicBezTo>
                  <a:cubicBezTo>
                    <a:pt x="481" y="1622"/>
                    <a:pt x="484" y="1584"/>
                    <a:pt x="482" y="1548"/>
                  </a:cubicBezTo>
                  <a:cubicBezTo>
                    <a:pt x="471" y="1283"/>
                    <a:pt x="150" y="1086"/>
                    <a:pt x="231" y="809"/>
                  </a:cubicBezTo>
                  <a:cubicBezTo>
                    <a:pt x="271" y="677"/>
                    <a:pt x="389" y="569"/>
                    <a:pt x="471" y="462"/>
                  </a:cubicBezTo>
                  <a:cubicBezTo>
                    <a:pt x="558" y="348"/>
                    <a:pt x="626" y="227"/>
                    <a:pt x="624" y="79"/>
                  </a:cubicBezTo>
                  <a:cubicBezTo>
                    <a:pt x="623" y="26"/>
                    <a:pt x="582" y="0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15156077" y="2573868"/>
              <a:ext cx="110639" cy="553194"/>
            </a:xfrm>
            <a:custGeom>
              <a:avLst/>
              <a:gdLst/>
              <a:ahLst/>
              <a:cxnLst/>
              <a:rect l="l" t="t" r="r" b="b"/>
              <a:pathLst>
                <a:path w="584" h="2920" extrusionOk="0">
                  <a:moveTo>
                    <a:pt x="531" y="1"/>
                  </a:moveTo>
                  <a:cubicBezTo>
                    <a:pt x="526" y="1"/>
                    <a:pt x="522" y="1"/>
                    <a:pt x="517" y="3"/>
                  </a:cubicBezTo>
                  <a:cubicBezTo>
                    <a:pt x="306" y="79"/>
                    <a:pt x="214" y="278"/>
                    <a:pt x="240" y="493"/>
                  </a:cubicBezTo>
                  <a:cubicBezTo>
                    <a:pt x="258" y="637"/>
                    <a:pt x="324" y="774"/>
                    <a:pt x="367" y="914"/>
                  </a:cubicBezTo>
                  <a:cubicBezTo>
                    <a:pt x="379" y="954"/>
                    <a:pt x="387" y="998"/>
                    <a:pt x="391" y="1039"/>
                  </a:cubicBezTo>
                  <a:cubicBezTo>
                    <a:pt x="401" y="1161"/>
                    <a:pt x="369" y="1283"/>
                    <a:pt x="300" y="1382"/>
                  </a:cubicBezTo>
                  <a:cubicBezTo>
                    <a:pt x="168" y="1585"/>
                    <a:pt x="1" y="1753"/>
                    <a:pt x="47" y="2016"/>
                  </a:cubicBezTo>
                  <a:cubicBezTo>
                    <a:pt x="74" y="2175"/>
                    <a:pt x="164" y="2365"/>
                    <a:pt x="178" y="2540"/>
                  </a:cubicBezTo>
                  <a:cubicBezTo>
                    <a:pt x="186" y="2654"/>
                    <a:pt x="162" y="2761"/>
                    <a:pt x="66" y="2851"/>
                  </a:cubicBezTo>
                  <a:cubicBezTo>
                    <a:pt x="35" y="2879"/>
                    <a:pt x="64" y="2920"/>
                    <a:pt x="96" y="2920"/>
                  </a:cubicBezTo>
                  <a:cubicBezTo>
                    <a:pt x="106" y="2920"/>
                    <a:pt x="115" y="2917"/>
                    <a:pt x="124" y="2909"/>
                  </a:cubicBezTo>
                  <a:cubicBezTo>
                    <a:pt x="256" y="2785"/>
                    <a:pt x="276" y="2618"/>
                    <a:pt x="248" y="2450"/>
                  </a:cubicBezTo>
                  <a:cubicBezTo>
                    <a:pt x="244" y="2426"/>
                    <a:pt x="238" y="2399"/>
                    <a:pt x="232" y="2373"/>
                  </a:cubicBezTo>
                  <a:cubicBezTo>
                    <a:pt x="196" y="2223"/>
                    <a:pt x="128" y="2084"/>
                    <a:pt x="120" y="1928"/>
                  </a:cubicBezTo>
                  <a:cubicBezTo>
                    <a:pt x="112" y="1771"/>
                    <a:pt x="210" y="1645"/>
                    <a:pt x="296" y="1530"/>
                  </a:cubicBezTo>
                  <a:cubicBezTo>
                    <a:pt x="361" y="1440"/>
                    <a:pt x="421" y="1350"/>
                    <a:pt x="459" y="1247"/>
                  </a:cubicBezTo>
                  <a:cubicBezTo>
                    <a:pt x="491" y="1151"/>
                    <a:pt x="483" y="1049"/>
                    <a:pt x="461" y="954"/>
                  </a:cubicBezTo>
                  <a:cubicBezTo>
                    <a:pt x="457" y="932"/>
                    <a:pt x="451" y="912"/>
                    <a:pt x="445" y="892"/>
                  </a:cubicBezTo>
                  <a:cubicBezTo>
                    <a:pt x="375" y="631"/>
                    <a:pt x="162" y="216"/>
                    <a:pt x="539" y="83"/>
                  </a:cubicBezTo>
                  <a:cubicBezTo>
                    <a:pt x="584" y="67"/>
                    <a:pt x="570" y="1"/>
                    <a:pt x="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14684536" y="2652869"/>
              <a:ext cx="260873" cy="540690"/>
            </a:xfrm>
            <a:custGeom>
              <a:avLst/>
              <a:gdLst/>
              <a:ahLst/>
              <a:cxnLst/>
              <a:rect l="l" t="t" r="r" b="b"/>
              <a:pathLst>
                <a:path w="1377" h="2854" extrusionOk="0">
                  <a:moveTo>
                    <a:pt x="270" y="1"/>
                  </a:moveTo>
                  <a:cubicBezTo>
                    <a:pt x="246" y="1"/>
                    <a:pt x="220" y="21"/>
                    <a:pt x="226" y="52"/>
                  </a:cubicBezTo>
                  <a:cubicBezTo>
                    <a:pt x="282" y="323"/>
                    <a:pt x="1" y="543"/>
                    <a:pt x="5" y="816"/>
                  </a:cubicBezTo>
                  <a:cubicBezTo>
                    <a:pt x="9" y="1079"/>
                    <a:pt x="254" y="1254"/>
                    <a:pt x="449" y="1402"/>
                  </a:cubicBezTo>
                  <a:lnTo>
                    <a:pt x="509" y="1445"/>
                  </a:lnTo>
                  <a:cubicBezTo>
                    <a:pt x="636" y="1547"/>
                    <a:pt x="754" y="1665"/>
                    <a:pt x="794" y="1828"/>
                  </a:cubicBezTo>
                  <a:cubicBezTo>
                    <a:pt x="832" y="1987"/>
                    <a:pt x="774" y="2153"/>
                    <a:pt x="816" y="2314"/>
                  </a:cubicBezTo>
                  <a:cubicBezTo>
                    <a:pt x="854" y="2468"/>
                    <a:pt x="1001" y="2536"/>
                    <a:pt x="1123" y="2619"/>
                  </a:cubicBezTo>
                  <a:cubicBezTo>
                    <a:pt x="1198" y="2671"/>
                    <a:pt x="1266" y="2733"/>
                    <a:pt x="1290" y="2824"/>
                  </a:cubicBezTo>
                  <a:cubicBezTo>
                    <a:pt x="1296" y="2844"/>
                    <a:pt x="1312" y="2853"/>
                    <a:pt x="1328" y="2853"/>
                  </a:cubicBezTo>
                  <a:cubicBezTo>
                    <a:pt x="1353" y="2853"/>
                    <a:pt x="1377" y="2834"/>
                    <a:pt x="1370" y="2803"/>
                  </a:cubicBezTo>
                  <a:cubicBezTo>
                    <a:pt x="1338" y="2689"/>
                    <a:pt x="1256" y="2623"/>
                    <a:pt x="1168" y="2561"/>
                  </a:cubicBezTo>
                  <a:cubicBezTo>
                    <a:pt x="1075" y="2498"/>
                    <a:pt x="975" y="2442"/>
                    <a:pt x="915" y="2344"/>
                  </a:cubicBezTo>
                  <a:cubicBezTo>
                    <a:pt x="826" y="2199"/>
                    <a:pt x="905" y="1999"/>
                    <a:pt x="879" y="1840"/>
                  </a:cubicBezTo>
                  <a:cubicBezTo>
                    <a:pt x="856" y="1703"/>
                    <a:pt x="784" y="1593"/>
                    <a:pt x="688" y="1495"/>
                  </a:cubicBezTo>
                  <a:cubicBezTo>
                    <a:pt x="630" y="1437"/>
                    <a:pt x="567" y="1386"/>
                    <a:pt x="501" y="1338"/>
                  </a:cubicBezTo>
                  <a:cubicBezTo>
                    <a:pt x="304" y="1190"/>
                    <a:pt x="88" y="1043"/>
                    <a:pt x="84" y="784"/>
                  </a:cubicBezTo>
                  <a:cubicBezTo>
                    <a:pt x="80" y="511"/>
                    <a:pt x="363" y="319"/>
                    <a:pt x="306" y="31"/>
                  </a:cubicBezTo>
                  <a:cubicBezTo>
                    <a:pt x="302" y="10"/>
                    <a:pt x="286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15219353" y="2596602"/>
              <a:ext cx="211047" cy="536333"/>
            </a:xfrm>
            <a:custGeom>
              <a:avLst/>
              <a:gdLst/>
              <a:ahLst/>
              <a:cxnLst/>
              <a:rect l="l" t="t" r="r" b="b"/>
              <a:pathLst>
                <a:path w="1114" h="2831" extrusionOk="0">
                  <a:moveTo>
                    <a:pt x="729" y="0"/>
                  </a:moveTo>
                  <a:cubicBezTo>
                    <a:pt x="703" y="0"/>
                    <a:pt x="678" y="10"/>
                    <a:pt x="659" y="35"/>
                  </a:cubicBezTo>
                  <a:cubicBezTo>
                    <a:pt x="522" y="220"/>
                    <a:pt x="571" y="453"/>
                    <a:pt x="581" y="666"/>
                  </a:cubicBezTo>
                  <a:cubicBezTo>
                    <a:pt x="589" y="790"/>
                    <a:pt x="571" y="905"/>
                    <a:pt x="492" y="1003"/>
                  </a:cubicBezTo>
                  <a:cubicBezTo>
                    <a:pt x="424" y="1089"/>
                    <a:pt x="332" y="1153"/>
                    <a:pt x="253" y="1226"/>
                  </a:cubicBezTo>
                  <a:cubicBezTo>
                    <a:pt x="83" y="1380"/>
                    <a:pt x="21" y="1559"/>
                    <a:pt x="41" y="1774"/>
                  </a:cubicBezTo>
                  <a:cubicBezTo>
                    <a:pt x="41" y="1796"/>
                    <a:pt x="45" y="1820"/>
                    <a:pt x="49" y="1844"/>
                  </a:cubicBezTo>
                  <a:cubicBezTo>
                    <a:pt x="85" y="2077"/>
                    <a:pt x="255" y="2398"/>
                    <a:pt x="57" y="2603"/>
                  </a:cubicBezTo>
                  <a:cubicBezTo>
                    <a:pt x="0" y="2662"/>
                    <a:pt x="56" y="2744"/>
                    <a:pt x="118" y="2744"/>
                  </a:cubicBezTo>
                  <a:cubicBezTo>
                    <a:pt x="137" y="2744"/>
                    <a:pt x="156" y="2736"/>
                    <a:pt x="173" y="2719"/>
                  </a:cubicBezTo>
                  <a:cubicBezTo>
                    <a:pt x="209" y="2683"/>
                    <a:pt x="237" y="2641"/>
                    <a:pt x="259" y="2595"/>
                  </a:cubicBezTo>
                  <a:cubicBezTo>
                    <a:pt x="267" y="2619"/>
                    <a:pt x="272" y="2645"/>
                    <a:pt x="282" y="2669"/>
                  </a:cubicBezTo>
                  <a:cubicBezTo>
                    <a:pt x="296" y="2715"/>
                    <a:pt x="314" y="2761"/>
                    <a:pt x="330" y="2803"/>
                  </a:cubicBezTo>
                  <a:cubicBezTo>
                    <a:pt x="337" y="2822"/>
                    <a:pt x="354" y="2831"/>
                    <a:pt x="371" y="2831"/>
                  </a:cubicBezTo>
                  <a:cubicBezTo>
                    <a:pt x="396" y="2831"/>
                    <a:pt x="420" y="2812"/>
                    <a:pt x="408" y="2783"/>
                  </a:cubicBezTo>
                  <a:cubicBezTo>
                    <a:pt x="386" y="2719"/>
                    <a:pt x="362" y="2655"/>
                    <a:pt x="344" y="2591"/>
                  </a:cubicBezTo>
                  <a:cubicBezTo>
                    <a:pt x="312" y="2480"/>
                    <a:pt x="298" y="2364"/>
                    <a:pt x="332" y="2251"/>
                  </a:cubicBezTo>
                  <a:cubicBezTo>
                    <a:pt x="384" y="2077"/>
                    <a:pt x="589" y="2002"/>
                    <a:pt x="699" y="1868"/>
                  </a:cubicBezTo>
                  <a:cubicBezTo>
                    <a:pt x="803" y="1740"/>
                    <a:pt x="769" y="1575"/>
                    <a:pt x="759" y="1426"/>
                  </a:cubicBezTo>
                  <a:cubicBezTo>
                    <a:pt x="749" y="1218"/>
                    <a:pt x="890" y="1061"/>
                    <a:pt x="1072" y="983"/>
                  </a:cubicBezTo>
                  <a:cubicBezTo>
                    <a:pt x="1113" y="964"/>
                    <a:pt x="1087" y="907"/>
                    <a:pt x="1048" y="907"/>
                  </a:cubicBezTo>
                  <a:cubicBezTo>
                    <a:pt x="1042" y="907"/>
                    <a:pt x="1036" y="909"/>
                    <a:pt x="1030" y="911"/>
                  </a:cubicBezTo>
                  <a:cubicBezTo>
                    <a:pt x="876" y="973"/>
                    <a:pt x="755" y="1099"/>
                    <a:pt x="699" y="1256"/>
                  </a:cubicBezTo>
                  <a:cubicBezTo>
                    <a:pt x="667" y="1346"/>
                    <a:pt x="677" y="1444"/>
                    <a:pt x="687" y="1537"/>
                  </a:cubicBezTo>
                  <a:cubicBezTo>
                    <a:pt x="699" y="1673"/>
                    <a:pt x="683" y="1776"/>
                    <a:pt x="581" y="1874"/>
                  </a:cubicBezTo>
                  <a:cubicBezTo>
                    <a:pt x="480" y="1972"/>
                    <a:pt x="362" y="2039"/>
                    <a:pt x="290" y="2155"/>
                  </a:cubicBezTo>
                  <a:cubicBezTo>
                    <a:pt x="288" y="2145"/>
                    <a:pt x="286" y="2135"/>
                    <a:pt x="284" y="2125"/>
                  </a:cubicBezTo>
                  <a:cubicBezTo>
                    <a:pt x="257" y="1984"/>
                    <a:pt x="207" y="1852"/>
                    <a:pt x="197" y="1709"/>
                  </a:cubicBezTo>
                  <a:cubicBezTo>
                    <a:pt x="193" y="1655"/>
                    <a:pt x="199" y="1601"/>
                    <a:pt x="217" y="1551"/>
                  </a:cubicBezTo>
                  <a:cubicBezTo>
                    <a:pt x="251" y="1469"/>
                    <a:pt x="302" y="1398"/>
                    <a:pt x="368" y="1340"/>
                  </a:cubicBezTo>
                  <a:cubicBezTo>
                    <a:pt x="388" y="1322"/>
                    <a:pt x="408" y="1306"/>
                    <a:pt x="426" y="1288"/>
                  </a:cubicBezTo>
                  <a:cubicBezTo>
                    <a:pt x="547" y="1178"/>
                    <a:pt x="667" y="1075"/>
                    <a:pt x="717" y="921"/>
                  </a:cubicBezTo>
                  <a:cubicBezTo>
                    <a:pt x="729" y="890"/>
                    <a:pt x="737" y="856"/>
                    <a:pt x="741" y="822"/>
                  </a:cubicBezTo>
                  <a:cubicBezTo>
                    <a:pt x="767" y="595"/>
                    <a:pt x="653" y="316"/>
                    <a:pt x="801" y="118"/>
                  </a:cubicBezTo>
                  <a:cubicBezTo>
                    <a:pt x="846" y="58"/>
                    <a:pt x="788" y="0"/>
                    <a:pt x="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27"/>
          <p:cNvGrpSpPr/>
          <p:nvPr/>
        </p:nvGrpSpPr>
        <p:grpSpPr>
          <a:xfrm rot="7025114">
            <a:off x="8395136" y="4217208"/>
            <a:ext cx="449739" cy="472851"/>
            <a:chOff x="11391327" y="1296786"/>
            <a:chExt cx="449754" cy="472867"/>
          </a:xfrm>
        </p:grpSpPr>
        <p:sp>
          <p:nvSpPr>
            <p:cNvPr id="1078" name="Google Shape;1078;p27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7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7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27"/>
          <p:cNvGrpSpPr/>
          <p:nvPr/>
        </p:nvGrpSpPr>
        <p:grpSpPr>
          <a:xfrm rot="7025114">
            <a:off x="6666961" y="4372145"/>
            <a:ext cx="449739" cy="472851"/>
            <a:chOff x="11391327" y="1296786"/>
            <a:chExt cx="449754" cy="472867"/>
          </a:xfrm>
        </p:grpSpPr>
        <p:sp>
          <p:nvSpPr>
            <p:cNvPr id="1082" name="Google Shape;1082;p27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7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7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27"/>
          <p:cNvGrpSpPr/>
          <p:nvPr/>
        </p:nvGrpSpPr>
        <p:grpSpPr>
          <a:xfrm rot="8100000">
            <a:off x="5921755" y="4698338"/>
            <a:ext cx="449750" cy="472863"/>
            <a:chOff x="11391327" y="1296786"/>
            <a:chExt cx="449754" cy="472867"/>
          </a:xfrm>
        </p:grpSpPr>
        <p:sp>
          <p:nvSpPr>
            <p:cNvPr id="1086" name="Google Shape;1086;p27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7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7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9" name="Google Shape;1089;p27"/>
          <p:cNvSpPr/>
          <p:nvPr/>
        </p:nvSpPr>
        <p:spPr>
          <a:xfrm>
            <a:off x="-608537" y="3844207"/>
            <a:ext cx="1817725" cy="1646725"/>
          </a:xfrm>
          <a:custGeom>
            <a:avLst/>
            <a:gdLst/>
            <a:ahLst/>
            <a:cxnLst/>
            <a:rect l="l" t="t" r="r" b="b"/>
            <a:pathLst>
              <a:path w="72709" h="65869" extrusionOk="0">
                <a:moveTo>
                  <a:pt x="6258" y="2352"/>
                </a:moveTo>
                <a:cubicBezTo>
                  <a:pt x="10244" y="-4843"/>
                  <a:pt x="23174" y="6435"/>
                  <a:pt x="29591" y="15185"/>
                </a:cubicBezTo>
                <a:cubicBezTo>
                  <a:pt x="36008" y="23935"/>
                  <a:pt x="37759" y="46589"/>
                  <a:pt x="44759" y="54853"/>
                </a:cubicBezTo>
                <a:cubicBezTo>
                  <a:pt x="51759" y="63117"/>
                  <a:pt x="78107" y="64187"/>
                  <a:pt x="71593" y="64770"/>
                </a:cubicBezTo>
                <a:cubicBezTo>
                  <a:pt x="65079" y="65353"/>
                  <a:pt x="16563" y="68756"/>
                  <a:pt x="5674" y="58353"/>
                </a:cubicBezTo>
                <a:cubicBezTo>
                  <a:pt x="-5215" y="47950"/>
                  <a:pt x="2272" y="9547"/>
                  <a:pt x="6258" y="23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8"/>
          <p:cNvSpPr txBox="1">
            <a:spLocks noGrp="1"/>
          </p:cNvSpPr>
          <p:nvPr>
            <p:ph type="title" hasCustomPrompt="1"/>
          </p:nvPr>
        </p:nvSpPr>
        <p:spPr>
          <a:xfrm>
            <a:off x="3521022" y="659325"/>
            <a:ext cx="4093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2" name="Google Shape;1092;p28"/>
          <p:cNvSpPr txBox="1">
            <a:spLocks noGrp="1"/>
          </p:cNvSpPr>
          <p:nvPr>
            <p:ph type="subTitle" idx="1"/>
          </p:nvPr>
        </p:nvSpPr>
        <p:spPr>
          <a:xfrm>
            <a:off x="3653613" y="1428225"/>
            <a:ext cx="38280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93" name="Google Shape;1093;p28"/>
          <p:cNvSpPr txBox="1">
            <a:spLocks noGrp="1"/>
          </p:cNvSpPr>
          <p:nvPr>
            <p:ph type="title" idx="2" hasCustomPrompt="1"/>
          </p:nvPr>
        </p:nvSpPr>
        <p:spPr>
          <a:xfrm>
            <a:off x="2525399" y="1880625"/>
            <a:ext cx="4093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4" name="Google Shape;1094;p28"/>
          <p:cNvSpPr txBox="1">
            <a:spLocks noGrp="1"/>
          </p:cNvSpPr>
          <p:nvPr>
            <p:ph type="subTitle" idx="3"/>
          </p:nvPr>
        </p:nvSpPr>
        <p:spPr>
          <a:xfrm>
            <a:off x="2652813" y="2653788"/>
            <a:ext cx="38280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95" name="Google Shape;1095;p28"/>
          <p:cNvSpPr txBox="1">
            <a:spLocks noGrp="1"/>
          </p:cNvSpPr>
          <p:nvPr>
            <p:ph type="title" idx="4" hasCustomPrompt="1"/>
          </p:nvPr>
        </p:nvSpPr>
        <p:spPr>
          <a:xfrm>
            <a:off x="1519426" y="3101925"/>
            <a:ext cx="4093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6" name="Google Shape;1096;p28"/>
          <p:cNvSpPr txBox="1">
            <a:spLocks noGrp="1"/>
          </p:cNvSpPr>
          <p:nvPr>
            <p:ph type="subTitle" idx="5"/>
          </p:nvPr>
        </p:nvSpPr>
        <p:spPr>
          <a:xfrm>
            <a:off x="1652013" y="3879350"/>
            <a:ext cx="38280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097" name="Google Shape;1097;p28"/>
          <p:cNvGrpSpPr/>
          <p:nvPr/>
        </p:nvGrpSpPr>
        <p:grpSpPr>
          <a:xfrm rot="-5555554" flipH="1">
            <a:off x="359718" y="3958227"/>
            <a:ext cx="971429" cy="1021351"/>
            <a:chOff x="11391327" y="1296786"/>
            <a:chExt cx="449754" cy="472867"/>
          </a:xfrm>
        </p:grpSpPr>
        <p:sp>
          <p:nvSpPr>
            <p:cNvPr id="1098" name="Google Shape;1098;p28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28"/>
          <p:cNvGrpSpPr/>
          <p:nvPr/>
        </p:nvGrpSpPr>
        <p:grpSpPr>
          <a:xfrm rot="8315781">
            <a:off x="7609155" y="4027563"/>
            <a:ext cx="1090044" cy="1146062"/>
            <a:chOff x="11391327" y="1296786"/>
            <a:chExt cx="449754" cy="472867"/>
          </a:xfrm>
        </p:grpSpPr>
        <p:sp>
          <p:nvSpPr>
            <p:cNvPr id="1102" name="Google Shape;1102;p28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28"/>
          <p:cNvSpPr/>
          <p:nvPr/>
        </p:nvSpPr>
        <p:spPr>
          <a:xfrm rot="-5400000" flipH="1">
            <a:off x="-2014605" y="2014605"/>
            <a:ext cx="5143491" cy="1114282"/>
          </a:xfrm>
          <a:custGeom>
            <a:avLst/>
            <a:gdLst/>
            <a:ahLst/>
            <a:cxnLst/>
            <a:rect l="l" t="t" r="r" b="b"/>
            <a:pathLst>
              <a:path w="47340" h="7133" extrusionOk="0">
                <a:moveTo>
                  <a:pt x="0" y="0"/>
                </a:moveTo>
                <a:lnTo>
                  <a:pt x="0" y="7133"/>
                </a:lnTo>
                <a:cubicBezTo>
                  <a:pt x="5845" y="6040"/>
                  <a:pt x="3896" y="3627"/>
                  <a:pt x="8402" y="3253"/>
                </a:cubicBezTo>
                <a:cubicBezTo>
                  <a:pt x="8765" y="3222"/>
                  <a:pt x="9109" y="3208"/>
                  <a:pt x="9438" y="3208"/>
                </a:cubicBezTo>
                <a:cubicBezTo>
                  <a:pt x="13141" y="3208"/>
                  <a:pt x="14923" y="4964"/>
                  <a:pt x="19694" y="4964"/>
                </a:cubicBezTo>
                <a:cubicBezTo>
                  <a:pt x="19983" y="4964"/>
                  <a:pt x="20282" y="4958"/>
                  <a:pt x="20594" y="4944"/>
                </a:cubicBezTo>
                <a:cubicBezTo>
                  <a:pt x="26513" y="4683"/>
                  <a:pt x="25945" y="2776"/>
                  <a:pt x="33091" y="2471"/>
                </a:cubicBezTo>
                <a:cubicBezTo>
                  <a:pt x="33964" y="2434"/>
                  <a:pt x="34724" y="2417"/>
                  <a:pt x="35394" y="2417"/>
                </a:cubicBezTo>
                <a:cubicBezTo>
                  <a:pt x="40209" y="2417"/>
                  <a:pt x="40387" y="3319"/>
                  <a:pt x="44568" y="4271"/>
                </a:cubicBezTo>
                <a:cubicBezTo>
                  <a:pt x="45481" y="4482"/>
                  <a:pt x="46407" y="4636"/>
                  <a:pt x="47340" y="4729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28"/>
          <p:cNvSpPr/>
          <p:nvPr/>
        </p:nvSpPr>
        <p:spPr>
          <a:xfrm rot="-5400000" flipH="1">
            <a:off x="-2033114" y="2033116"/>
            <a:ext cx="5143491" cy="1077259"/>
          </a:xfrm>
          <a:custGeom>
            <a:avLst/>
            <a:gdLst/>
            <a:ahLst/>
            <a:cxnLst/>
            <a:rect l="l" t="t" r="r" b="b"/>
            <a:pathLst>
              <a:path w="47340" h="6896" extrusionOk="0">
                <a:moveTo>
                  <a:pt x="0" y="0"/>
                </a:moveTo>
                <a:lnTo>
                  <a:pt x="0" y="6895"/>
                </a:lnTo>
                <a:cubicBezTo>
                  <a:pt x="5283" y="5516"/>
                  <a:pt x="3510" y="2358"/>
                  <a:pt x="7467" y="1871"/>
                </a:cubicBezTo>
                <a:cubicBezTo>
                  <a:pt x="7782" y="1833"/>
                  <a:pt x="8082" y="1815"/>
                  <a:pt x="8370" y="1815"/>
                </a:cubicBezTo>
                <a:cubicBezTo>
                  <a:pt x="11614" y="1815"/>
                  <a:pt x="13322" y="4068"/>
                  <a:pt x="17484" y="4068"/>
                </a:cubicBezTo>
                <a:cubicBezTo>
                  <a:pt x="17737" y="4068"/>
                  <a:pt x="18000" y="4059"/>
                  <a:pt x="18273" y="4041"/>
                </a:cubicBezTo>
                <a:cubicBezTo>
                  <a:pt x="23418" y="3709"/>
                  <a:pt x="22717" y="1260"/>
                  <a:pt x="28928" y="871"/>
                </a:cubicBezTo>
                <a:cubicBezTo>
                  <a:pt x="29608" y="828"/>
                  <a:pt x="30210" y="808"/>
                  <a:pt x="30746" y="808"/>
                </a:cubicBezTo>
                <a:cubicBezTo>
                  <a:pt x="35112" y="808"/>
                  <a:pt x="35217" y="2135"/>
                  <a:pt x="38904" y="3374"/>
                </a:cubicBezTo>
                <a:cubicBezTo>
                  <a:pt x="40562" y="3931"/>
                  <a:pt x="42244" y="4098"/>
                  <a:pt x="43665" y="4098"/>
                </a:cubicBezTo>
                <a:cubicBezTo>
                  <a:pt x="45795" y="4098"/>
                  <a:pt x="47340" y="3723"/>
                  <a:pt x="47340" y="3723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28"/>
          <p:cNvSpPr/>
          <p:nvPr/>
        </p:nvSpPr>
        <p:spPr>
          <a:xfrm rot="5400000" flipH="1">
            <a:off x="6015364" y="2014614"/>
            <a:ext cx="5143491" cy="1114282"/>
          </a:xfrm>
          <a:custGeom>
            <a:avLst/>
            <a:gdLst/>
            <a:ahLst/>
            <a:cxnLst/>
            <a:rect l="l" t="t" r="r" b="b"/>
            <a:pathLst>
              <a:path w="47340" h="7133" extrusionOk="0">
                <a:moveTo>
                  <a:pt x="0" y="0"/>
                </a:moveTo>
                <a:lnTo>
                  <a:pt x="0" y="7133"/>
                </a:lnTo>
                <a:cubicBezTo>
                  <a:pt x="5845" y="6040"/>
                  <a:pt x="3896" y="3627"/>
                  <a:pt x="8402" y="3253"/>
                </a:cubicBezTo>
                <a:cubicBezTo>
                  <a:pt x="8765" y="3222"/>
                  <a:pt x="9109" y="3208"/>
                  <a:pt x="9438" y="3208"/>
                </a:cubicBezTo>
                <a:cubicBezTo>
                  <a:pt x="13141" y="3208"/>
                  <a:pt x="14923" y="4964"/>
                  <a:pt x="19694" y="4964"/>
                </a:cubicBezTo>
                <a:cubicBezTo>
                  <a:pt x="19983" y="4964"/>
                  <a:pt x="20282" y="4958"/>
                  <a:pt x="20594" y="4944"/>
                </a:cubicBezTo>
                <a:cubicBezTo>
                  <a:pt x="26513" y="4683"/>
                  <a:pt x="25945" y="2776"/>
                  <a:pt x="33091" y="2471"/>
                </a:cubicBezTo>
                <a:cubicBezTo>
                  <a:pt x="33964" y="2434"/>
                  <a:pt x="34724" y="2417"/>
                  <a:pt x="35394" y="2417"/>
                </a:cubicBezTo>
                <a:cubicBezTo>
                  <a:pt x="40209" y="2417"/>
                  <a:pt x="40387" y="3319"/>
                  <a:pt x="44568" y="4271"/>
                </a:cubicBezTo>
                <a:cubicBezTo>
                  <a:pt x="45481" y="4482"/>
                  <a:pt x="46407" y="4636"/>
                  <a:pt x="47340" y="4729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28"/>
          <p:cNvSpPr/>
          <p:nvPr/>
        </p:nvSpPr>
        <p:spPr>
          <a:xfrm rot="5400000" flipH="1">
            <a:off x="6061045" y="2060295"/>
            <a:ext cx="5143491" cy="1022918"/>
          </a:xfrm>
          <a:custGeom>
            <a:avLst/>
            <a:gdLst/>
            <a:ahLst/>
            <a:cxnLst/>
            <a:rect l="l" t="t" r="r" b="b"/>
            <a:pathLst>
              <a:path w="47340" h="6896" extrusionOk="0">
                <a:moveTo>
                  <a:pt x="0" y="0"/>
                </a:moveTo>
                <a:lnTo>
                  <a:pt x="0" y="6895"/>
                </a:lnTo>
                <a:cubicBezTo>
                  <a:pt x="5283" y="5516"/>
                  <a:pt x="3510" y="2358"/>
                  <a:pt x="7467" y="1871"/>
                </a:cubicBezTo>
                <a:cubicBezTo>
                  <a:pt x="7782" y="1833"/>
                  <a:pt x="8082" y="1815"/>
                  <a:pt x="8370" y="1815"/>
                </a:cubicBezTo>
                <a:cubicBezTo>
                  <a:pt x="11614" y="1815"/>
                  <a:pt x="13322" y="4068"/>
                  <a:pt x="17484" y="4068"/>
                </a:cubicBezTo>
                <a:cubicBezTo>
                  <a:pt x="17737" y="4068"/>
                  <a:pt x="18000" y="4059"/>
                  <a:pt x="18273" y="4041"/>
                </a:cubicBezTo>
                <a:cubicBezTo>
                  <a:pt x="23418" y="3709"/>
                  <a:pt x="22717" y="1260"/>
                  <a:pt x="28928" y="871"/>
                </a:cubicBezTo>
                <a:cubicBezTo>
                  <a:pt x="29608" y="828"/>
                  <a:pt x="30210" y="808"/>
                  <a:pt x="30746" y="808"/>
                </a:cubicBezTo>
                <a:cubicBezTo>
                  <a:pt x="35112" y="808"/>
                  <a:pt x="35217" y="2135"/>
                  <a:pt x="38904" y="3374"/>
                </a:cubicBezTo>
                <a:cubicBezTo>
                  <a:pt x="40562" y="3931"/>
                  <a:pt x="42244" y="4098"/>
                  <a:pt x="43665" y="4098"/>
                </a:cubicBezTo>
                <a:cubicBezTo>
                  <a:pt x="45795" y="4098"/>
                  <a:pt x="47340" y="3723"/>
                  <a:pt x="47340" y="3723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9" name="Google Shape;1109;p28"/>
          <p:cNvGrpSpPr/>
          <p:nvPr/>
        </p:nvGrpSpPr>
        <p:grpSpPr>
          <a:xfrm>
            <a:off x="631734" y="208020"/>
            <a:ext cx="8015299" cy="4449105"/>
            <a:chOff x="650245" y="-7656"/>
            <a:chExt cx="8463885" cy="4698105"/>
          </a:xfrm>
        </p:grpSpPr>
        <p:sp>
          <p:nvSpPr>
            <p:cNvPr id="1110" name="Google Shape;1110;p28"/>
            <p:cNvSpPr/>
            <p:nvPr/>
          </p:nvSpPr>
          <p:spPr>
            <a:xfrm>
              <a:off x="6862046" y="37869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7678810" y="4507400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8547568" y="3920669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4" name="Google Shape;1114;p28"/>
            <p:cNvGrpSpPr/>
            <p:nvPr/>
          </p:nvGrpSpPr>
          <p:grpSpPr>
            <a:xfrm>
              <a:off x="650245" y="-7656"/>
              <a:ext cx="8463885" cy="4698105"/>
              <a:chOff x="621670" y="-26706"/>
              <a:chExt cx="8463885" cy="4698105"/>
            </a:xfrm>
          </p:grpSpPr>
          <p:sp>
            <p:nvSpPr>
              <p:cNvPr id="1115" name="Google Shape;1115;p28"/>
              <p:cNvSpPr/>
              <p:nvPr/>
            </p:nvSpPr>
            <p:spPr>
              <a:xfrm>
                <a:off x="1479187" y="170954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621670" y="3416083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 flipH="1">
                <a:off x="7742410" y="-26706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0" name="Google Shape;1120;p28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1121" name="Google Shape;1121;p28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28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3" name="Google Shape;1123;p28"/>
              <p:cNvSpPr/>
              <p:nvPr/>
            </p:nvSpPr>
            <p:spPr>
              <a:xfrm>
                <a:off x="2475113" y="4624393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162073" y="4510473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5" name="Google Shape;1125;p28"/>
          <p:cNvGrpSpPr/>
          <p:nvPr/>
        </p:nvGrpSpPr>
        <p:grpSpPr>
          <a:xfrm rot="-6398875" flipH="1">
            <a:off x="359709" y="4250521"/>
            <a:ext cx="971441" cy="1021364"/>
            <a:chOff x="11391327" y="1296786"/>
            <a:chExt cx="449754" cy="472867"/>
          </a:xfrm>
        </p:grpSpPr>
        <p:sp>
          <p:nvSpPr>
            <p:cNvPr id="1126" name="Google Shape;1126;p28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8"/>
          <p:cNvGrpSpPr/>
          <p:nvPr/>
        </p:nvGrpSpPr>
        <p:grpSpPr>
          <a:xfrm rot="6398875">
            <a:off x="7716296" y="4344596"/>
            <a:ext cx="971441" cy="1021364"/>
            <a:chOff x="11391327" y="1296786"/>
            <a:chExt cx="449754" cy="472867"/>
          </a:xfrm>
        </p:grpSpPr>
        <p:sp>
          <p:nvSpPr>
            <p:cNvPr id="1130" name="Google Shape;1130;p28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9"/>
          <p:cNvSpPr txBox="1">
            <a:spLocks noGrp="1"/>
          </p:cNvSpPr>
          <p:nvPr>
            <p:ph type="title" hasCustomPrompt="1"/>
          </p:nvPr>
        </p:nvSpPr>
        <p:spPr>
          <a:xfrm>
            <a:off x="1647344" y="19476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5" name="Google Shape;1135;p29"/>
          <p:cNvSpPr txBox="1">
            <a:spLocks noGrp="1"/>
          </p:cNvSpPr>
          <p:nvPr>
            <p:ph type="subTitle" idx="1"/>
          </p:nvPr>
        </p:nvSpPr>
        <p:spPr>
          <a:xfrm>
            <a:off x="3485388" y="31055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36" name="Google Shape;1136;p29"/>
          <p:cNvSpPr txBox="1">
            <a:spLocks noGrp="1"/>
          </p:cNvSpPr>
          <p:nvPr>
            <p:ph type="subTitle" idx="2"/>
          </p:nvPr>
        </p:nvSpPr>
        <p:spPr>
          <a:xfrm>
            <a:off x="1259719" y="31055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highlight>
                  <a:schemeClr val="accent2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7" name="Google Shape;1137;p29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098819" y="328195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8" name="Google Shape;1138;p29"/>
          <p:cNvSpPr txBox="1">
            <a:spLocks noGrp="1"/>
          </p:cNvSpPr>
          <p:nvPr>
            <p:ph type="subTitle" idx="4"/>
          </p:nvPr>
        </p:nvSpPr>
        <p:spPr>
          <a:xfrm flipH="1">
            <a:off x="3485288" y="17712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39" name="Google Shape;1139;p29"/>
          <p:cNvSpPr txBox="1">
            <a:spLocks noGrp="1"/>
          </p:cNvSpPr>
          <p:nvPr>
            <p:ph type="subTitle" idx="5"/>
          </p:nvPr>
        </p:nvSpPr>
        <p:spPr>
          <a:xfrm flipH="1">
            <a:off x="5711081" y="17712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0" name="Google Shape;1140;p29"/>
          <p:cNvSpPr txBox="1">
            <a:spLocks noGrp="1"/>
          </p:cNvSpPr>
          <p:nvPr>
            <p:ph type="title" idx="6"/>
          </p:nvPr>
        </p:nvSpPr>
        <p:spPr>
          <a:xfrm>
            <a:off x="1293400" y="445025"/>
            <a:ext cx="6557100" cy="9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9"/>
          <p:cNvSpPr/>
          <p:nvPr/>
        </p:nvSpPr>
        <p:spPr>
          <a:xfrm>
            <a:off x="-28575" y="4113476"/>
            <a:ext cx="9172523" cy="1019177"/>
          </a:xfrm>
          <a:custGeom>
            <a:avLst/>
            <a:gdLst/>
            <a:ahLst/>
            <a:cxnLst/>
            <a:rect l="l" t="t" r="r" b="b"/>
            <a:pathLst>
              <a:path w="47339" h="7284" extrusionOk="0">
                <a:moveTo>
                  <a:pt x="47338" y="0"/>
                </a:moveTo>
                <a:cubicBezTo>
                  <a:pt x="41495" y="1092"/>
                  <a:pt x="43542" y="3505"/>
                  <a:pt x="39036" y="3880"/>
                </a:cubicBezTo>
                <a:cubicBezTo>
                  <a:pt x="38673" y="3910"/>
                  <a:pt x="38339" y="3924"/>
                  <a:pt x="38027" y="3924"/>
                </a:cubicBezTo>
                <a:cubicBezTo>
                  <a:pt x="34521" y="3924"/>
                  <a:pt x="33945" y="2170"/>
                  <a:pt x="29318" y="2170"/>
                </a:cubicBezTo>
                <a:cubicBezTo>
                  <a:pt x="29036" y="2170"/>
                  <a:pt x="28738" y="2176"/>
                  <a:pt x="28424" y="2190"/>
                </a:cubicBezTo>
                <a:cubicBezTo>
                  <a:pt x="22506" y="2451"/>
                  <a:pt x="21495" y="4356"/>
                  <a:pt x="14347" y="4661"/>
                </a:cubicBezTo>
                <a:cubicBezTo>
                  <a:pt x="13564" y="4695"/>
                  <a:pt x="12872" y="4710"/>
                  <a:pt x="12254" y="4710"/>
                </a:cubicBezTo>
                <a:cubicBezTo>
                  <a:pt x="7234" y="4710"/>
                  <a:pt x="7113" y="3676"/>
                  <a:pt x="2870" y="2710"/>
                </a:cubicBezTo>
                <a:cubicBezTo>
                  <a:pt x="1924" y="2499"/>
                  <a:pt x="965" y="2346"/>
                  <a:pt x="1" y="2252"/>
                </a:cubicBezTo>
                <a:lnTo>
                  <a:pt x="1" y="7284"/>
                </a:lnTo>
                <a:lnTo>
                  <a:pt x="47338" y="7284"/>
                </a:lnTo>
                <a:lnTo>
                  <a:pt x="473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2" name="Google Shape;1142;p29"/>
          <p:cNvGrpSpPr/>
          <p:nvPr/>
        </p:nvGrpSpPr>
        <p:grpSpPr>
          <a:xfrm>
            <a:off x="128302" y="3815905"/>
            <a:ext cx="787031" cy="733910"/>
            <a:chOff x="1202700" y="3560500"/>
            <a:chExt cx="164875" cy="153750"/>
          </a:xfrm>
        </p:grpSpPr>
        <p:sp>
          <p:nvSpPr>
            <p:cNvPr id="1143" name="Google Shape;1143;p29"/>
            <p:cNvSpPr/>
            <p:nvPr/>
          </p:nvSpPr>
          <p:spPr>
            <a:xfrm>
              <a:off x="1255550" y="3560500"/>
              <a:ext cx="55375" cy="153600"/>
            </a:xfrm>
            <a:custGeom>
              <a:avLst/>
              <a:gdLst/>
              <a:ahLst/>
              <a:cxnLst/>
              <a:rect l="l" t="t" r="r" b="b"/>
              <a:pathLst>
                <a:path w="2215" h="6144" extrusionOk="0">
                  <a:moveTo>
                    <a:pt x="975" y="0"/>
                  </a:moveTo>
                  <a:cubicBezTo>
                    <a:pt x="918" y="0"/>
                    <a:pt x="863" y="24"/>
                    <a:pt x="824" y="67"/>
                  </a:cubicBezTo>
                  <a:lnTo>
                    <a:pt x="812" y="79"/>
                  </a:lnTo>
                  <a:cubicBezTo>
                    <a:pt x="746" y="149"/>
                    <a:pt x="801" y="240"/>
                    <a:pt x="879" y="284"/>
                  </a:cubicBezTo>
                  <a:lnTo>
                    <a:pt x="879" y="284"/>
                  </a:lnTo>
                  <a:cubicBezTo>
                    <a:pt x="863" y="275"/>
                    <a:pt x="854" y="271"/>
                    <a:pt x="851" y="271"/>
                  </a:cubicBezTo>
                  <a:cubicBezTo>
                    <a:pt x="842" y="271"/>
                    <a:pt x="869" y="298"/>
                    <a:pt x="879" y="324"/>
                  </a:cubicBezTo>
                  <a:cubicBezTo>
                    <a:pt x="893" y="360"/>
                    <a:pt x="907" y="398"/>
                    <a:pt x="923" y="438"/>
                  </a:cubicBezTo>
                  <a:cubicBezTo>
                    <a:pt x="975" y="569"/>
                    <a:pt x="1031" y="699"/>
                    <a:pt x="1079" y="832"/>
                  </a:cubicBezTo>
                  <a:cubicBezTo>
                    <a:pt x="1182" y="1111"/>
                    <a:pt x="1198" y="1444"/>
                    <a:pt x="1154" y="1733"/>
                  </a:cubicBezTo>
                  <a:cubicBezTo>
                    <a:pt x="1107" y="2044"/>
                    <a:pt x="1107" y="2363"/>
                    <a:pt x="1156" y="2676"/>
                  </a:cubicBezTo>
                  <a:cubicBezTo>
                    <a:pt x="1202" y="2955"/>
                    <a:pt x="1400" y="3164"/>
                    <a:pt x="1577" y="3399"/>
                  </a:cubicBezTo>
                  <a:cubicBezTo>
                    <a:pt x="1738" y="3612"/>
                    <a:pt x="1677" y="3917"/>
                    <a:pt x="1627" y="4150"/>
                  </a:cubicBezTo>
                  <a:cubicBezTo>
                    <a:pt x="1587" y="4326"/>
                    <a:pt x="1535" y="4497"/>
                    <a:pt x="1471" y="4666"/>
                  </a:cubicBezTo>
                  <a:cubicBezTo>
                    <a:pt x="1477" y="4537"/>
                    <a:pt x="1469" y="4409"/>
                    <a:pt x="1445" y="4282"/>
                  </a:cubicBezTo>
                  <a:cubicBezTo>
                    <a:pt x="1370" y="3847"/>
                    <a:pt x="1007" y="3499"/>
                    <a:pt x="710" y="3142"/>
                  </a:cubicBezTo>
                  <a:cubicBezTo>
                    <a:pt x="527" y="2925"/>
                    <a:pt x="535" y="2706"/>
                    <a:pt x="592" y="2456"/>
                  </a:cubicBezTo>
                  <a:cubicBezTo>
                    <a:pt x="642" y="2241"/>
                    <a:pt x="806" y="2054"/>
                    <a:pt x="848" y="1835"/>
                  </a:cubicBezTo>
                  <a:cubicBezTo>
                    <a:pt x="905" y="1538"/>
                    <a:pt x="949" y="1083"/>
                    <a:pt x="616" y="880"/>
                  </a:cubicBezTo>
                  <a:cubicBezTo>
                    <a:pt x="593" y="867"/>
                    <a:pt x="568" y="861"/>
                    <a:pt x="543" y="861"/>
                  </a:cubicBezTo>
                  <a:cubicBezTo>
                    <a:pt x="447" y="861"/>
                    <a:pt x="351" y="944"/>
                    <a:pt x="387" y="1020"/>
                  </a:cubicBezTo>
                  <a:cubicBezTo>
                    <a:pt x="543" y="1358"/>
                    <a:pt x="443" y="1787"/>
                    <a:pt x="254" y="2100"/>
                  </a:cubicBezTo>
                  <a:cubicBezTo>
                    <a:pt x="42" y="2448"/>
                    <a:pt x="1" y="2863"/>
                    <a:pt x="204" y="3218"/>
                  </a:cubicBezTo>
                  <a:cubicBezTo>
                    <a:pt x="298" y="3385"/>
                    <a:pt x="465" y="3519"/>
                    <a:pt x="582" y="3674"/>
                  </a:cubicBezTo>
                  <a:cubicBezTo>
                    <a:pt x="736" y="3877"/>
                    <a:pt x="899" y="4081"/>
                    <a:pt x="957" y="4314"/>
                  </a:cubicBezTo>
                  <a:cubicBezTo>
                    <a:pt x="1053" y="4720"/>
                    <a:pt x="893" y="5121"/>
                    <a:pt x="1067" y="5521"/>
                  </a:cubicBezTo>
                  <a:cubicBezTo>
                    <a:pt x="1081" y="5557"/>
                    <a:pt x="1118" y="5574"/>
                    <a:pt x="1155" y="5574"/>
                  </a:cubicBezTo>
                  <a:cubicBezTo>
                    <a:pt x="1193" y="5574"/>
                    <a:pt x="1231" y="5556"/>
                    <a:pt x="1246" y="5521"/>
                  </a:cubicBezTo>
                  <a:cubicBezTo>
                    <a:pt x="1258" y="5495"/>
                    <a:pt x="1268" y="5472"/>
                    <a:pt x="1280" y="5446"/>
                  </a:cubicBezTo>
                  <a:lnTo>
                    <a:pt x="1280" y="5446"/>
                  </a:lnTo>
                  <a:cubicBezTo>
                    <a:pt x="1268" y="5785"/>
                    <a:pt x="1372" y="6143"/>
                    <a:pt x="1821" y="6143"/>
                  </a:cubicBezTo>
                  <a:cubicBezTo>
                    <a:pt x="1823" y="6143"/>
                    <a:pt x="1826" y="6143"/>
                    <a:pt x="1828" y="6143"/>
                  </a:cubicBezTo>
                  <a:cubicBezTo>
                    <a:pt x="1900" y="6143"/>
                    <a:pt x="1948" y="6081"/>
                    <a:pt x="1910" y="6032"/>
                  </a:cubicBezTo>
                  <a:cubicBezTo>
                    <a:pt x="1587" y="5599"/>
                    <a:pt x="1944" y="4989"/>
                    <a:pt x="2075" y="4545"/>
                  </a:cubicBezTo>
                  <a:cubicBezTo>
                    <a:pt x="2155" y="4274"/>
                    <a:pt x="2213" y="4005"/>
                    <a:pt x="2215" y="3724"/>
                  </a:cubicBezTo>
                  <a:cubicBezTo>
                    <a:pt x="2215" y="3437"/>
                    <a:pt x="2097" y="3232"/>
                    <a:pt x="1906" y="2994"/>
                  </a:cubicBezTo>
                  <a:cubicBezTo>
                    <a:pt x="1485" y="2466"/>
                    <a:pt x="1776" y="1799"/>
                    <a:pt x="1683" y="1215"/>
                  </a:cubicBezTo>
                  <a:cubicBezTo>
                    <a:pt x="1639" y="922"/>
                    <a:pt x="1545" y="639"/>
                    <a:pt x="1402" y="380"/>
                  </a:cubicBezTo>
                  <a:cubicBezTo>
                    <a:pt x="1326" y="240"/>
                    <a:pt x="1240" y="21"/>
                    <a:pt x="1019" y="5"/>
                  </a:cubicBezTo>
                  <a:cubicBezTo>
                    <a:pt x="1004" y="2"/>
                    <a:pt x="989" y="0"/>
                    <a:pt x="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1202700" y="3566950"/>
              <a:ext cx="81375" cy="147300"/>
            </a:xfrm>
            <a:custGeom>
              <a:avLst/>
              <a:gdLst/>
              <a:ahLst/>
              <a:cxnLst/>
              <a:rect l="l" t="t" r="r" b="b"/>
              <a:pathLst>
                <a:path w="3255" h="5892" extrusionOk="0">
                  <a:moveTo>
                    <a:pt x="1469" y="1"/>
                  </a:moveTo>
                  <a:cubicBezTo>
                    <a:pt x="1419" y="1"/>
                    <a:pt x="1369" y="19"/>
                    <a:pt x="1339" y="60"/>
                  </a:cubicBezTo>
                  <a:cubicBezTo>
                    <a:pt x="1208" y="247"/>
                    <a:pt x="1130" y="471"/>
                    <a:pt x="1080" y="684"/>
                  </a:cubicBezTo>
                  <a:cubicBezTo>
                    <a:pt x="1023" y="931"/>
                    <a:pt x="997" y="1186"/>
                    <a:pt x="1005" y="1441"/>
                  </a:cubicBezTo>
                  <a:cubicBezTo>
                    <a:pt x="1013" y="1688"/>
                    <a:pt x="1092" y="1919"/>
                    <a:pt x="1222" y="2143"/>
                  </a:cubicBezTo>
                  <a:cubicBezTo>
                    <a:pt x="1353" y="2366"/>
                    <a:pt x="1577" y="2561"/>
                    <a:pt x="1674" y="2794"/>
                  </a:cubicBezTo>
                  <a:cubicBezTo>
                    <a:pt x="1778" y="3039"/>
                    <a:pt x="1716" y="3314"/>
                    <a:pt x="1678" y="3563"/>
                  </a:cubicBezTo>
                  <a:cubicBezTo>
                    <a:pt x="1648" y="3773"/>
                    <a:pt x="1668" y="3984"/>
                    <a:pt x="1740" y="4183"/>
                  </a:cubicBezTo>
                  <a:cubicBezTo>
                    <a:pt x="1523" y="4058"/>
                    <a:pt x="1351" y="3932"/>
                    <a:pt x="1224" y="3741"/>
                  </a:cubicBezTo>
                  <a:cubicBezTo>
                    <a:pt x="1086" y="3530"/>
                    <a:pt x="1150" y="3304"/>
                    <a:pt x="1084" y="3085"/>
                  </a:cubicBezTo>
                  <a:cubicBezTo>
                    <a:pt x="1025" y="2882"/>
                    <a:pt x="1062" y="2665"/>
                    <a:pt x="1013" y="2459"/>
                  </a:cubicBezTo>
                  <a:cubicBezTo>
                    <a:pt x="961" y="2240"/>
                    <a:pt x="815" y="2035"/>
                    <a:pt x="652" y="1858"/>
                  </a:cubicBezTo>
                  <a:cubicBezTo>
                    <a:pt x="544" y="1742"/>
                    <a:pt x="409" y="1620"/>
                    <a:pt x="225" y="1618"/>
                  </a:cubicBezTo>
                  <a:cubicBezTo>
                    <a:pt x="213" y="1615"/>
                    <a:pt x="201" y="1614"/>
                    <a:pt x="190" y="1614"/>
                  </a:cubicBezTo>
                  <a:cubicBezTo>
                    <a:pt x="73" y="1614"/>
                    <a:pt x="0" y="1759"/>
                    <a:pt x="122" y="1830"/>
                  </a:cubicBezTo>
                  <a:cubicBezTo>
                    <a:pt x="327" y="1949"/>
                    <a:pt x="431" y="2204"/>
                    <a:pt x="498" y="2388"/>
                  </a:cubicBezTo>
                  <a:cubicBezTo>
                    <a:pt x="576" y="2605"/>
                    <a:pt x="550" y="2812"/>
                    <a:pt x="570" y="3033"/>
                  </a:cubicBezTo>
                  <a:cubicBezTo>
                    <a:pt x="592" y="3255"/>
                    <a:pt x="600" y="3480"/>
                    <a:pt x="658" y="3695"/>
                  </a:cubicBezTo>
                  <a:cubicBezTo>
                    <a:pt x="714" y="3906"/>
                    <a:pt x="877" y="4100"/>
                    <a:pt x="1052" y="4261"/>
                  </a:cubicBezTo>
                  <a:cubicBezTo>
                    <a:pt x="1236" y="4430"/>
                    <a:pt x="1493" y="4530"/>
                    <a:pt x="1704" y="4675"/>
                  </a:cubicBezTo>
                  <a:cubicBezTo>
                    <a:pt x="1923" y="4825"/>
                    <a:pt x="1883" y="5080"/>
                    <a:pt x="1961" y="5285"/>
                  </a:cubicBezTo>
                  <a:cubicBezTo>
                    <a:pt x="2045" y="5503"/>
                    <a:pt x="2210" y="5680"/>
                    <a:pt x="2419" y="5780"/>
                  </a:cubicBezTo>
                  <a:cubicBezTo>
                    <a:pt x="2555" y="5844"/>
                    <a:pt x="2740" y="5892"/>
                    <a:pt x="2916" y="5892"/>
                  </a:cubicBezTo>
                  <a:cubicBezTo>
                    <a:pt x="3012" y="5892"/>
                    <a:pt x="3105" y="5877"/>
                    <a:pt x="3185" y="5843"/>
                  </a:cubicBezTo>
                  <a:cubicBezTo>
                    <a:pt x="3254" y="5813"/>
                    <a:pt x="3247" y="5740"/>
                    <a:pt x="3187" y="5708"/>
                  </a:cubicBezTo>
                  <a:cubicBezTo>
                    <a:pt x="2930" y="5572"/>
                    <a:pt x="2643" y="5542"/>
                    <a:pt x="2515" y="5291"/>
                  </a:cubicBezTo>
                  <a:cubicBezTo>
                    <a:pt x="2471" y="5194"/>
                    <a:pt x="2439" y="5092"/>
                    <a:pt x="2419" y="4986"/>
                  </a:cubicBezTo>
                  <a:lnTo>
                    <a:pt x="2419" y="4986"/>
                  </a:lnTo>
                  <a:cubicBezTo>
                    <a:pt x="2541" y="5150"/>
                    <a:pt x="2619" y="5343"/>
                    <a:pt x="2840" y="5443"/>
                  </a:cubicBezTo>
                  <a:cubicBezTo>
                    <a:pt x="2859" y="5451"/>
                    <a:pt x="2879" y="5455"/>
                    <a:pt x="2899" y="5455"/>
                  </a:cubicBezTo>
                  <a:cubicBezTo>
                    <a:pt x="2949" y="5455"/>
                    <a:pt x="2997" y="5430"/>
                    <a:pt x="3011" y="5389"/>
                  </a:cubicBezTo>
                  <a:cubicBezTo>
                    <a:pt x="3079" y="5198"/>
                    <a:pt x="2960" y="4960"/>
                    <a:pt x="2870" y="4783"/>
                  </a:cubicBezTo>
                  <a:cubicBezTo>
                    <a:pt x="2770" y="4590"/>
                    <a:pt x="2537" y="4454"/>
                    <a:pt x="2384" y="4289"/>
                  </a:cubicBezTo>
                  <a:cubicBezTo>
                    <a:pt x="2198" y="4088"/>
                    <a:pt x="2180" y="3803"/>
                    <a:pt x="2198" y="3563"/>
                  </a:cubicBezTo>
                  <a:cubicBezTo>
                    <a:pt x="2220" y="3298"/>
                    <a:pt x="2248" y="3067"/>
                    <a:pt x="2194" y="2802"/>
                  </a:cubicBezTo>
                  <a:cubicBezTo>
                    <a:pt x="2152" y="2595"/>
                    <a:pt x="2011" y="2422"/>
                    <a:pt x="1865" y="2252"/>
                  </a:cubicBezTo>
                  <a:cubicBezTo>
                    <a:pt x="1686" y="2043"/>
                    <a:pt x="1551" y="1822"/>
                    <a:pt x="1495" y="1573"/>
                  </a:cubicBezTo>
                  <a:cubicBezTo>
                    <a:pt x="1435" y="1316"/>
                    <a:pt x="1441" y="1021"/>
                    <a:pt x="1505" y="795"/>
                  </a:cubicBezTo>
                  <a:cubicBezTo>
                    <a:pt x="1571" y="572"/>
                    <a:pt x="1630" y="212"/>
                    <a:pt x="1630" y="122"/>
                  </a:cubicBezTo>
                  <a:cubicBezTo>
                    <a:pt x="1630" y="48"/>
                    <a:pt x="1549" y="1"/>
                    <a:pt x="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1305475" y="3569000"/>
              <a:ext cx="33700" cy="143525"/>
            </a:xfrm>
            <a:custGeom>
              <a:avLst/>
              <a:gdLst/>
              <a:ahLst/>
              <a:cxnLst/>
              <a:rect l="l" t="t" r="r" b="b"/>
              <a:pathLst>
                <a:path w="1348" h="5741" extrusionOk="0">
                  <a:moveTo>
                    <a:pt x="549" y="1"/>
                  </a:moveTo>
                  <a:cubicBezTo>
                    <a:pt x="477" y="1"/>
                    <a:pt x="402" y="40"/>
                    <a:pt x="391" y="116"/>
                  </a:cubicBezTo>
                  <a:cubicBezTo>
                    <a:pt x="349" y="399"/>
                    <a:pt x="220" y="680"/>
                    <a:pt x="146" y="959"/>
                  </a:cubicBezTo>
                  <a:cubicBezTo>
                    <a:pt x="84" y="1190"/>
                    <a:pt x="0" y="1453"/>
                    <a:pt x="14" y="1690"/>
                  </a:cubicBezTo>
                  <a:cubicBezTo>
                    <a:pt x="26" y="1895"/>
                    <a:pt x="138" y="2140"/>
                    <a:pt x="281" y="2308"/>
                  </a:cubicBezTo>
                  <a:cubicBezTo>
                    <a:pt x="485" y="2549"/>
                    <a:pt x="730" y="2790"/>
                    <a:pt x="774" y="3085"/>
                  </a:cubicBezTo>
                  <a:cubicBezTo>
                    <a:pt x="855" y="3635"/>
                    <a:pt x="407" y="4107"/>
                    <a:pt x="172" y="4599"/>
                  </a:cubicBezTo>
                  <a:cubicBezTo>
                    <a:pt x="70" y="4813"/>
                    <a:pt x="116" y="5126"/>
                    <a:pt x="182" y="5345"/>
                  </a:cubicBezTo>
                  <a:cubicBezTo>
                    <a:pt x="244" y="5546"/>
                    <a:pt x="469" y="5638"/>
                    <a:pt x="678" y="5729"/>
                  </a:cubicBezTo>
                  <a:cubicBezTo>
                    <a:pt x="696" y="5737"/>
                    <a:pt x="714" y="5741"/>
                    <a:pt x="731" y="5741"/>
                  </a:cubicBezTo>
                  <a:cubicBezTo>
                    <a:pt x="807" y="5741"/>
                    <a:pt x="869" y="5674"/>
                    <a:pt x="825" y="5614"/>
                  </a:cubicBezTo>
                  <a:cubicBezTo>
                    <a:pt x="554" y="5221"/>
                    <a:pt x="650" y="4793"/>
                    <a:pt x="875" y="4406"/>
                  </a:cubicBezTo>
                  <a:cubicBezTo>
                    <a:pt x="1003" y="4185"/>
                    <a:pt x="1144" y="3972"/>
                    <a:pt x="1240" y="3741"/>
                  </a:cubicBezTo>
                  <a:cubicBezTo>
                    <a:pt x="1348" y="3472"/>
                    <a:pt x="1328" y="3171"/>
                    <a:pt x="1266" y="2896"/>
                  </a:cubicBezTo>
                  <a:cubicBezTo>
                    <a:pt x="1160" y="2429"/>
                    <a:pt x="556" y="2126"/>
                    <a:pt x="505" y="1650"/>
                  </a:cubicBezTo>
                  <a:cubicBezTo>
                    <a:pt x="493" y="1548"/>
                    <a:pt x="558" y="1138"/>
                    <a:pt x="598" y="939"/>
                  </a:cubicBezTo>
                  <a:cubicBezTo>
                    <a:pt x="638" y="739"/>
                    <a:pt x="714" y="391"/>
                    <a:pt x="694" y="116"/>
                  </a:cubicBezTo>
                  <a:cubicBezTo>
                    <a:pt x="688" y="38"/>
                    <a:pt x="619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1332075" y="3592550"/>
              <a:ext cx="35500" cy="120450"/>
            </a:xfrm>
            <a:custGeom>
              <a:avLst/>
              <a:gdLst/>
              <a:ahLst/>
              <a:cxnLst/>
              <a:rect l="l" t="t" r="r" b="b"/>
              <a:pathLst>
                <a:path w="1420" h="4818" extrusionOk="0">
                  <a:moveTo>
                    <a:pt x="987" y="0"/>
                  </a:moveTo>
                  <a:cubicBezTo>
                    <a:pt x="909" y="0"/>
                    <a:pt x="833" y="33"/>
                    <a:pt x="816" y="106"/>
                  </a:cubicBezTo>
                  <a:cubicBezTo>
                    <a:pt x="772" y="288"/>
                    <a:pt x="634" y="457"/>
                    <a:pt x="533" y="620"/>
                  </a:cubicBezTo>
                  <a:cubicBezTo>
                    <a:pt x="405" y="822"/>
                    <a:pt x="313" y="989"/>
                    <a:pt x="305" y="1220"/>
                  </a:cubicBezTo>
                  <a:cubicBezTo>
                    <a:pt x="300" y="1433"/>
                    <a:pt x="425" y="1601"/>
                    <a:pt x="521" y="1792"/>
                  </a:cubicBezTo>
                  <a:cubicBezTo>
                    <a:pt x="618" y="1989"/>
                    <a:pt x="808" y="2205"/>
                    <a:pt x="824" y="2416"/>
                  </a:cubicBezTo>
                  <a:cubicBezTo>
                    <a:pt x="846" y="2673"/>
                    <a:pt x="700" y="2878"/>
                    <a:pt x="533" y="3088"/>
                  </a:cubicBezTo>
                  <a:cubicBezTo>
                    <a:pt x="375" y="3287"/>
                    <a:pt x="252" y="3488"/>
                    <a:pt x="174" y="3717"/>
                  </a:cubicBezTo>
                  <a:cubicBezTo>
                    <a:pt x="48" y="4084"/>
                    <a:pt x="1" y="4616"/>
                    <a:pt x="501" y="4807"/>
                  </a:cubicBezTo>
                  <a:cubicBezTo>
                    <a:pt x="520" y="4814"/>
                    <a:pt x="541" y="4818"/>
                    <a:pt x="563" y="4818"/>
                  </a:cubicBezTo>
                  <a:cubicBezTo>
                    <a:pt x="650" y="4818"/>
                    <a:pt x="740" y="4764"/>
                    <a:pt x="700" y="4686"/>
                  </a:cubicBezTo>
                  <a:cubicBezTo>
                    <a:pt x="531" y="4347"/>
                    <a:pt x="692" y="3845"/>
                    <a:pt x="883" y="3532"/>
                  </a:cubicBezTo>
                  <a:cubicBezTo>
                    <a:pt x="1001" y="3343"/>
                    <a:pt x="1182" y="3177"/>
                    <a:pt x="1274" y="2978"/>
                  </a:cubicBezTo>
                  <a:cubicBezTo>
                    <a:pt x="1378" y="2757"/>
                    <a:pt x="1419" y="2522"/>
                    <a:pt x="1376" y="2288"/>
                  </a:cubicBezTo>
                  <a:cubicBezTo>
                    <a:pt x="1342" y="2097"/>
                    <a:pt x="1188" y="1906"/>
                    <a:pt x="1085" y="1730"/>
                  </a:cubicBezTo>
                  <a:cubicBezTo>
                    <a:pt x="989" y="1567"/>
                    <a:pt x="852" y="1404"/>
                    <a:pt x="834" y="1220"/>
                  </a:cubicBezTo>
                  <a:cubicBezTo>
                    <a:pt x="816" y="1021"/>
                    <a:pt x="947" y="836"/>
                    <a:pt x="1037" y="656"/>
                  </a:cubicBezTo>
                  <a:cubicBezTo>
                    <a:pt x="1115" y="497"/>
                    <a:pt x="1176" y="317"/>
                    <a:pt x="1184" y="146"/>
                  </a:cubicBezTo>
                  <a:cubicBezTo>
                    <a:pt x="1190" y="54"/>
                    <a:pt x="1086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29"/>
          <p:cNvGrpSpPr/>
          <p:nvPr/>
        </p:nvGrpSpPr>
        <p:grpSpPr>
          <a:xfrm rot="-1263723">
            <a:off x="6805717" y="3938267"/>
            <a:ext cx="1449633" cy="1245737"/>
            <a:chOff x="935150" y="3506300"/>
            <a:chExt cx="174400" cy="149875"/>
          </a:xfrm>
        </p:grpSpPr>
        <p:sp>
          <p:nvSpPr>
            <p:cNvPr id="1148" name="Google Shape;1148;p29"/>
            <p:cNvSpPr/>
            <p:nvPr/>
          </p:nvSpPr>
          <p:spPr>
            <a:xfrm>
              <a:off x="935150" y="3518000"/>
              <a:ext cx="26825" cy="112200"/>
            </a:xfrm>
            <a:custGeom>
              <a:avLst/>
              <a:gdLst/>
              <a:ahLst/>
              <a:cxnLst/>
              <a:rect l="l" t="t" r="r" b="b"/>
              <a:pathLst>
                <a:path w="1073" h="4488" extrusionOk="0">
                  <a:moveTo>
                    <a:pt x="676" y="0"/>
                  </a:moveTo>
                  <a:cubicBezTo>
                    <a:pt x="599" y="0"/>
                    <a:pt x="519" y="67"/>
                    <a:pt x="539" y="139"/>
                  </a:cubicBezTo>
                  <a:cubicBezTo>
                    <a:pt x="630" y="470"/>
                    <a:pt x="499" y="864"/>
                    <a:pt x="302" y="1145"/>
                  </a:cubicBezTo>
                  <a:cubicBezTo>
                    <a:pt x="82" y="1454"/>
                    <a:pt x="1" y="1843"/>
                    <a:pt x="130" y="2193"/>
                  </a:cubicBezTo>
                  <a:cubicBezTo>
                    <a:pt x="190" y="2359"/>
                    <a:pt x="316" y="2496"/>
                    <a:pt x="397" y="2654"/>
                  </a:cubicBezTo>
                  <a:cubicBezTo>
                    <a:pt x="503" y="2855"/>
                    <a:pt x="618" y="3060"/>
                    <a:pt x="640" y="3286"/>
                  </a:cubicBezTo>
                  <a:cubicBezTo>
                    <a:pt x="674" y="3676"/>
                    <a:pt x="495" y="4039"/>
                    <a:pt x="593" y="4431"/>
                  </a:cubicBezTo>
                  <a:cubicBezTo>
                    <a:pt x="602" y="4469"/>
                    <a:pt x="635" y="4488"/>
                    <a:pt x="669" y="4488"/>
                  </a:cubicBezTo>
                  <a:cubicBezTo>
                    <a:pt x="699" y="4488"/>
                    <a:pt x="728" y="4474"/>
                    <a:pt x="744" y="4445"/>
                  </a:cubicBezTo>
                  <a:cubicBezTo>
                    <a:pt x="943" y="4089"/>
                    <a:pt x="1073" y="3696"/>
                    <a:pt x="1057" y="3294"/>
                  </a:cubicBezTo>
                  <a:cubicBezTo>
                    <a:pt x="1043" y="2879"/>
                    <a:pt x="778" y="2520"/>
                    <a:pt x="567" y="2162"/>
                  </a:cubicBezTo>
                  <a:cubicBezTo>
                    <a:pt x="439" y="1942"/>
                    <a:pt x="471" y="1737"/>
                    <a:pt x="547" y="1506"/>
                  </a:cubicBezTo>
                  <a:cubicBezTo>
                    <a:pt x="614" y="1307"/>
                    <a:pt x="774" y="1145"/>
                    <a:pt x="836" y="942"/>
                  </a:cubicBezTo>
                  <a:cubicBezTo>
                    <a:pt x="917" y="667"/>
                    <a:pt x="1007" y="244"/>
                    <a:pt x="748" y="25"/>
                  </a:cubicBezTo>
                  <a:cubicBezTo>
                    <a:pt x="727" y="8"/>
                    <a:pt x="702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996275" y="3524150"/>
              <a:ext cx="51350" cy="132025"/>
            </a:xfrm>
            <a:custGeom>
              <a:avLst/>
              <a:gdLst/>
              <a:ahLst/>
              <a:cxnLst/>
              <a:rect l="l" t="t" r="r" b="b"/>
              <a:pathLst>
                <a:path w="2054" h="5281" extrusionOk="0">
                  <a:moveTo>
                    <a:pt x="1784" y="0"/>
                  </a:moveTo>
                  <a:cubicBezTo>
                    <a:pt x="1779" y="0"/>
                    <a:pt x="1775" y="0"/>
                    <a:pt x="1771" y="0"/>
                  </a:cubicBezTo>
                  <a:cubicBezTo>
                    <a:pt x="1543" y="12"/>
                    <a:pt x="1661" y="369"/>
                    <a:pt x="1661" y="403"/>
                  </a:cubicBezTo>
                  <a:cubicBezTo>
                    <a:pt x="1657" y="523"/>
                    <a:pt x="1657" y="640"/>
                    <a:pt x="1649" y="760"/>
                  </a:cubicBezTo>
                  <a:cubicBezTo>
                    <a:pt x="1635" y="1013"/>
                    <a:pt x="1543" y="1288"/>
                    <a:pt x="1418" y="1515"/>
                  </a:cubicBezTo>
                  <a:cubicBezTo>
                    <a:pt x="1282" y="1756"/>
                    <a:pt x="1183" y="2017"/>
                    <a:pt x="1119" y="2286"/>
                  </a:cubicBezTo>
                  <a:cubicBezTo>
                    <a:pt x="1061" y="2525"/>
                    <a:pt x="1141" y="2741"/>
                    <a:pt x="1197" y="2972"/>
                  </a:cubicBezTo>
                  <a:cubicBezTo>
                    <a:pt x="1246" y="3181"/>
                    <a:pt x="1103" y="3418"/>
                    <a:pt x="993" y="3598"/>
                  </a:cubicBezTo>
                  <a:cubicBezTo>
                    <a:pt x="856" y="3821"/>
                    <a:pt x="678" y="4024"/>
                    <a:pt x="523" y="4237"/>
                  </a:cubicBezTo>
                  <a:cubicBezTo>
                    <a:pt x="338" y="4486"/>
                    <a:pt x="1" y="5132"/>
                    <a:pt x="507" y="5277"/>
                  </a:cubicBezTo>
                  <a:cubicBezTo>
                    <a:pt x="514" y="5279"/>
                    <a:pt x="521" y="5280"/>
                    <a:pt x="528" y="5280"/>
                  </a:cubicBezTo>
                  <a:cubicBezTo>
                    <a:pt x="572" y="5280"/>
                    <a:pt x="611" y="5245"/>
                    <a:pt x="603" y="5202"/>
                  </a:cubicBezTo>
                  <a:cubicBezTo>
                    <a:pt x="503" y="4777"/>
                    <a:pt x="959" y="4355"/>
                    <a:pt x="1197" y="4022"/>
                  </a:cubicBezTo>
                  <a:cubicBezTo>
                    <a:pt x="1344" y="3817"/>
                    <a:pt x="1474" y="3609"/>
                    <a:pt x="1563" y="3378"/>
                  </a:cubicBezTo>
                  <a:cubicBezTo>
                    <a:pt x="1657" y="3143"/>
                    <a:pt x="1633" y="2952"/>
                    <a:pt x="1569" y="2713"/>
                  </a:cubicBezTo>
                  <a:cubicBezTo>
                    <a:pt x="1428" y="2189"/>
                    <a:pt x="1854" y="1706"/>
                    <a:pt x="1972" y="1206"/>
                  </a:cubicBezTo>
                  <a:cubicBezTo>
                    <a:pt x="2034" y="963"/>
                    <a:pt x="2054" y="710"/>
                    <a:pt x="2032" y="459"/>
                  </a:cubicBezTo>
                  <a:cubicBezTo>
                    <a:pt x="2020" y="332"/>
                    <a:pt x="1999" y="0"/>
                    <a:pt x="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>
              <a:off x="963800" y="3506300"/>
              <a:ext cx="52000" cy="142200"/>
            </a:xfrm>
            <a:custGeom>
              <a:avLst/>
              <a:gdLst/>
              <a:ahLst/>
              <a:cxnLst/>
              <a:rect l="l" t="t" r="r" b="b"/>
              <a:pathLst>
                <a:path w="2080" h="5688" extrusionOk="0">
                  <a:moveTo>
                    <a:pt x="585" y="1"/>
                  </a:moveTo>
                  <a:cubicBezTo>
                    <a:pt x="510" y="1"/>
                    <a:pt x="435" y="58"/>
                    <a:pt x="449" y="135"/>
                  </a:cubicBezTo>
                  <a:cubicBezTo>
                    <a:pt x="463" y="218"/>
                    <a:pt x="573" y="547"/>
                    <a:pt x="664" y="750"/>
                  </a:cubicBezTo>
                  <a:cubicBezTo>
                    <a:pt x="760" y="980"/>
                    <a:pt x="806" y="1229"/>
                    <a:pt x="800" y="1478"/>
                  </a:cubicBezTo>
                  <a:cubicBezTo>
                    <a:pt x="792" y="1715"/>
                    <a:pt x="714" y="1940"/>
                    <a:pt x="598" y="2155"/>
                  </a:cubicBezTo>
                  <a:cubicBezTo>
                    <a:pt x="503" y="2331"/>
                    <a:pt x="413" y="2508"/>
                    <a:pt x="411" y="2707"/>
                  </a:cubicBezTo>
                  <a:cubicBezTo>
                    <a:pt x="409" y="2960"/>
                    <a:pt x="471" y="3176"/>
                    <a:pt x="531" y="3419"/>
                  </a:cubicBezTo>
                  <a:cubicBezTo>
                    <a:pt x="584" y="3642"/>
                    <a:pt x="616" y="3909"/>
                    <a:pt x="493" y="4120"/>
                  </a:cubicBezTo>
                  <a:cubicBezTo>
                    <a:pt x="391" y="4292"/>
                    <a:pt x="216" y="4445"/>
                    <a:pt x="164" y="4638"/>
                  </a:cubicBezTo>
                  <a:cubicBezTo>
                    <a:pt x="118" y="4812"/>
                    <a:pt x="56" y="5049"/>
                    <a:pt x="144" y="5220"/>
                  </a:cubicBezTo>
                  <a:cubicBezTo>
                    <a:pt x="164" y="5253"/>
                    <a:pt x="200" y="5271"/>
                    <a:pt x="237" y="5271"/>
                  </a:cubicBezTo>
                  <a:cubicBezTo>
                    <a:pt x="258" y="5271"/>
                    <a:pt x="279" y="5265"/>
                    <a:pt x="298" y="5252"/>
                  </a:cubicBezTo>
                  <a:cubicBezTo>
                    <a:pt x="467" y="5133"/>
                    <a:pt x="501" y="4945"/>
                    <a:pt x="577" y="4778"/>
                  </a:cubicBezTo>
                  <a:lnTo>
                    <a:pt x="577" y="4778"/>
                  </a:lnTo>
                  <a:cubicBezTo>
                    <a:pt x="577" y="4877"/>
                    <a:pt x="567" y="4977"/>
                    <a:pt x="545" y="5073"/>
                  </a:cubicBezTo>
                  <a:cubicBezTo>
                    <a:pt x="479" y="5322"/>
                    <a:pt x="244" y="5384"/>
                    <a:pt x="50" y="5539"/>
                  </a:cubicBezTo>
                  <a:cubicBezTo>
                    <a:pt x="1" y="5575"/>
                    <a:pt x="15" y="5651"/>
                    <a:pt x="72" y="5667"/>
                  </a:cubicBezTo>
                  <a:cubicBezTo>
                    <a:pt x="118" y="5681"/>
                    <a:pt x="168" y="5688"/>
                    <a:pt x="218" y="5688"/>
                  </a:cubicBezTo>
                  <a:cubicBezTo>
                    <a:pt x="391" y="5688"/>
                    <a:pt x="579" y="5612"/>
                    <a:pt x="704" y="5521"/>
                  </a:cubicBezTo>
                  <a:cubicBezTo>
                    <a:pt x="867" y="5396"/>
                    <a:pt x="977" y="5210"/>
                    <a:pt x="1007" y="5005"/>
                  </a:cubicBezTo>
                  <a:cubicBezTo>
                    <a:pt x="1041" y="4804"/>
                    <a:pt x="967" y="4573"/>
                    <a:pt x="1127" y="4407"/>
                  </a:cubicBezTo>
                  <a:cubicBezTo>
                    <a:pt x="1280" y="4248"/>
                    <a:pt x="1479" y="4124"/>
                    <a:pt x="1607" y="3945"/>
                  </a:cubicBezTo>
                  <a:cubicBezTo>
                    <a:pt x="1726" y="3773"/>
                    <a:pt x="1832" y="3572"/>
                    <a:pt x="1846" y="3369"/>
                  </a:cubicBezTo>
                  <a:cubicBezTo>
                    <a:pt x="1858" y="3162"/>
                    <a:pt x="1828" y="2946"/>
                    <a:pt x="1810" y="2739"/>
                  </a:cubicBezTo>
                  <a:cubicBezTo>
                    <a:pt x="1792" y="2534"/>
                    <a:pt x="1736" y="2339"/>
                    <a:pt x="1768" y="2127"/>
                  </a:cubicBezTo>
                  <a:cubicBezTo>
                    <a:pt x="1794" y="1948"/>
                    <a:pt x="1838" y="1697"/>
                    <a:pt x="1993" y="1561"/>
                  </a:cubicBezTo>
                  <a:cubicBezTo>
                    <a:pt x="2080" y="1487"/>
                    <a:pt x="2006" y="1367"/>
                    <a:pt x="1914" y="1367"/>
                  </a:cubicBezTo>
                  <a:cubicBezTo>
                    <a:pt x="1900" y="1367"/>
                    <a:pt x="1886" y="1370"/>
                    <a:pt x="1872" y="1376"/>
                  </a:cubicBezTo>
                  <a:cubicBezTo>
                    <a:pt x="1718" y="1400"/>
                    <a:pt x="1623" y="1528"/>
                    <a:pt x="1553" y="1649"/>
                  </a:cubicBezTo>
                  <a:cubicBezTo>
                    <a:pt x="1443" y="1832"/>
                    <a:pt x="1356" y="2042"/>
                    <a:pt x="1346" y="2251"/>
                  </a:cubicBezTo>
                  <a:cubicBezTo>
                    <a:pt x="1338" y="2450"/>
                    <a:pt x="1406" y="2650"/>
                    <a:pt x="1388" y="2847"/>
                  </a:cubicBezTo>
                  <a:cubicBezTo>
                    <a:pt x="1370" y="3060"/>
                    <a:pt x="1459" y="3263"/>
                    <a:pt x="1378" y="3475"/>
                  </a:cubicBezTo>
                  <a:cubicBezTo>
                    <a:pt x="1302" y="3670"/>
                    <a:pt x="1178" y="3807"/>
                    <a:pt x="1017" y="3949"/>
                  </a:cubicBezTo>
                  <a:cubicBezTo>
                    <a:pt x="1043" y="3752"/>
                    <a:pt x="1025" y="3550"/>
                    <a:pt x="967" y="3361"/>
                  </a:cubicBezTo>
                  <a:cubicBezTo>
                    <a:pt x="893" y="3134"/>
                    <a:pt x="798" y="2881"/>
                    <a:pt x="844" y="2642"/>
                  </a:cubicBezTo>
                  <a:cubicBezTo>
                    <a:pt x="889" y="2410"/>
                    <a:pt x="1043" y="2203"/>
                    <a:pt x="1119" y="1980"/>
                  </a:cubicBezTo>
                  <a:cubicBezTo>
                    <a:pt x="1194" y="1761"/>
                    <a:pt x="1218" y="1528"/>
                    <a:pt x="1188" y="1298"/>
                  </a:cubicBezTo>
                  <a:cubicBezTo>
                    <a:pt x="1152" y="1059"/>
                    <a:pt x="1091" y="824"/>
                    <a:pt x="1001" y="597"/>
                  </a:cubicBezTo>
                  <a:cubicBezTo>
                    <a:pt x="923" y="404"/>
                    <a:pt x="824" y="204"/>
                    <a:pt x="682" y="43"/>
                  </a:cubicBezTo>
                  <a:cubicBezTo>
                    <a:pt x="656" y="13"/>
                    <a:pt x="620" y="1"/>
                    <a:pt x="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>
              <a:off x="1034275" y="3538575"/>
              <a:ext cx="75275" cy="112400"/>
            </a:xfrm>
            <a:custGeom>
              <a:avLst/>
              <a:gdLst/>
              <a:ahLst/>
              <a:cxnLst/>
              <a:rect l="l" t="t" r="r" b="b"/>
              <a:pathLst>
                <a:path w="3011" h="4496" extrusionOk="0">
                  <a:moveTo>
                    <a:pt x="2220" y="0"/>
                  </a:moveTo>
                  <a:cubicBezTo>
                    <a:pt x="1976" y="0"/>
                    <a:pt x="2038" y="335"/>
                    <a:pt x="1972" y="545"/>
                  </a:cubicBezTo>
                  <a:cubicBezTo>
                    <a:pt x="1915" y="725"/>
                    <a:pt x="1755" y="930"/>
                    <a:pt x="1614" y="1038"/>
                  </a:cubicBezTo>
                  <a:cubicBezTo>
                    <a:pt x="1440" y="1169"/>
                    <a:pt x="1257" y="1293"/>
                    <a:pt x="1101" y="1444"/>
                  </a:cubicBezTo>
                  <a:cubicBezTo>
                    <a:pt x="920" y="1620"/>
                    <a:pt x="815" y="1855"/>
                    <a:pt x="749" y="2082"/>
                  </a:cubicBezTo>
                  <a:cubicBezTo>
                    <a:pt x="635" y="2465"/>
                    <a:pt x="928" y="2863"/>
                    <a:pt x="775" y="3240"/>
                  </a:cubicBezTo>
                  <a:cubicBezTo>
                    <a:pt x="735" y="3317"/>
                    <a:pt x="689" y="3391"/>
                    <a:pt x="639" y="3463"/>
                  </a:cubicBezTo>
                  <a:cubicBezTo>
                    <a:pt x="494" y="3586"/>
                    <a:pt x="348" y="3754"/>
                    <a:pt x="302" y="3927"/>
                  </a:cubicBezTo>
                  <a:cubicBezTo>
                    <a:pt x="207" y="4057"/>
                    <a:pt x="101" y="4214"/>
                    <a:pt x="35" y="4358"/>
                  </a:cubicBezTo>
                  <a:cubicBezTo>
                    <a:pt x="0" y="4438"/>
                    <a:pt x="68" y="4496"/>
                    <a:pt x="139" y="4496"/>
                  </a:cubicBezTo>
                  <a:cubicBezTo>
                    <a:pt x="178" y="4496"/>
                    <a:pt x="217" y="4480"/>
                    <a:pt x="243" y="4441"/>
                  </a:cubicBezTo>
                  <a:cubicBezTo>
                    <a:pt x="284" y="4382"/>
                    <a:pt x="330" y="4324"/>
                    <a:pt x="380" y="4268"/>
                  </a:cubicBezTo>
                  <a:cubicBezTo>
                    <a:pt x="401" y="4283"/>
                    <a:pt x="427" y="4291"/>
                    <a:pt x="453" y="4291"/>
                  </a:cubicBezTo>
                  <a:cubicBezTo>
                    <a:pt x="490" y="4291"/>
                    <a:pt x="523" y="4274"/>
                    <a:pt x="532" y="4234"/>
                  </a:cubicBezTo>
                  <a:cubicBezTo>
                    <a:pt x="591" y="3957"/>
                    <a:pt x="922" y="3680"/>
                    <a:pt x="1181" y="3541"/>
                  </a:cubicBezTo>
                  <a:cubicBezTo>
                    <a:pt x="1339" y="3455"/>
                    <a:pt x="1524" y="3405"/>
                    <a:pt x="1671" y="3306"/>
                  </a:cubicBezTo>
                  <a:cubicBezTo>
                    <a:pt x="1831" y="3202"/>
                    <a:pt x="1962" y="3058"/>
                    <a:pt x="2054" y="2889"/>
                  </a:cubicBezTo>
                  <a:cubicBezTo>
                    <a:pt x="2124" y="2753"/>
                    <a:pt x="2124" y="2576"/>
                    <a:pt x="2144" y="2429"/>
                  </a:cubicBezTo>
                  <a:cubicBezTo>
                    <a:pt x="2166" y="2291"/>
                    <a:pt x="2162" y="2140"/>
                    <a:pt x="2237" y="2014"/>
                  </a:cubicBezTo>
                  <a:cubicBezTo>
                    <a:pt x="2321" y="1877"/>
                    <a:pt x="2484" y="1799"/>
                    <a:pt x="2622" y="1711"/>
                  </a:cubicBezTo>
                  <a:cubicBezTo>
                    <a:pt x="2744" y="1636"/>
                    <a:pt x="2855" y="1540"/>
                    <a:pt x="2947" y="1428"/>
                  </a:cubicBezTo>
                  <a:cubicBezTo>
                    <a:pt x="3011" y="1348"/>
                    <a:pt x="2920" y="1249"/>
                    <a:pt x="2830" y="1249"/>
                  </a:cubicBezTo>
                  <a:cubicBezTo>
                    <a:pt x="2801" y="1249"/>
                    <a:pt x="2773" y="1258"/>
                    <a:pt x="2750" y="1281"/>
                  </a:cubicBezTo>
                  <a:cubicBezTo>
                    <a:pt x="2640" y="1384"/>
                    <a:pt x="2479" y="1452"/>
                    <a:pt x="2343" y="1524"/>
                  </a:cubicBezTo>
                  <a:cubicBezTo>
                    <a:pt x="2174" y="1614"/>
                    <a:pt x="2040" y="1693"/>
                    <a:pt x="1928" y="1841"/>
                  </a:cubicBezTo>
                  <a:cubicBezTo>
                    <a:pt x="1823" y="1978"/>
                    <a:pt x="1821" y="2130"/>
                    <a:pt x="1785" y="2285"/>
                  </a:cubicBezTo>
                  <a:cubicBezTo>
                    <a:pt x="1751" y="2445"/>
                    <a:pt x="1761" y="2648"/>
                    <a:pt x="1671" y="2791"/>
                  </a:cubicBezTo>
                  <a:cubicBezTo>
                    <a:pt x="1562" y="2967"/>
                    <a:pt x="1382" y="3052"/>
                    <a:pt x="1189" y="3134"/>
                  </a:cubicBezTo>
                  <a:cubicBezTo>
                    <a:pt x="1207" y="3023"/>
                    <a:pt x="1207" y="2911"/>
                    <a:pt x="1189" y="2799"/>
                  </a:cubicBezTo>
                  <a:cubicBezTo>
                    <a:pt x="1143" y="2560"/>
                    <a:pt x="1074" y="2309"/>
                    <a:pt x="1159" y="2072"/>
                  </a:cubicBezTo>
                  <a:cubicBezTo>
                    <a:pt x="1321" y="1630"/>
                    <a:pt x="1815" y="1394"/>
                    <a:pt x="2172" y="1084"/>
                  </a:cubicBezTo>
                  <a:cubicBezTo>
                    <a:pt x="2325" y="948"/>
                    <a:pt x="2421" y="697"/>
                    <a:pt x="2461" y="514"/>
                  </a:cubicBezTo>
                  <a:cubicBezTo>
                    <a:pt x="2498" y="342"/>
                    <a:pt x="2516" y="23"/>
                    <a:pt x="2243" y="1"/>
                  </a:cubicBezTo>
                  <a:cubicBezTo>
                    <a:pt x="2235" y="1"/>
                    <a:pt x="222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29"/>
          <p:cNvGrpSpPr/>
          <p:nvPr/>
        </p:nvGrpSpPr>
        <p:grpSpPr>
          <a:xfrm>
            <a:off x="2645201" y="4381751"/>
            <a:ext cx="863216" cy="750904"/>
            <a:chOff x="608900" y="3614050"/>
            <a:chExt cx="136425" cy="118675"/>
          </a:xfrm>
        </p:grpSpPr>
        <p:sp>
          <p:nvSpPr>
            <p:cNvPr id="1153" name="Google Shape;1153;p29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" name="Google Shape;1156;p29"/>
          <p:cNvSpPr/>
          <p:nvPr/>
        </p:nvSpPr>
        <p:spPr>
          <a:xfrm>
            <a:off x="-28550" y="4180375"/>
            <a:ext cx="9172555" cy="952279"/>
          </a:xfrm>
          <a:custGeom>
            <a:avLst/>
            <a:gdLst/>
            <a:ahLst/>
            <a:cxnLst/>
            <a:rect l="l" t="t" r="r" b="b"/>
            <a:pathLst>
              <a:path w="47341" h="7047" extrusionOk="0">
                <a:moveTo>
                  <a:pt x="47340" y="0"/>
                </a:moveTo>
                <a:cubicBezTo>
                  <a:pt x="42057" y="1379"/>
                  <a:pt x="43929" y="4538"/>
                  <a:pt x="39971" y="5022"/>
                </a:cubicBezTo>
                <a:cubicBezTo>
                  <a:pt x="39656" y="5061"/>
                  <a:pt x="39366" y="5078"/>
                  <a:pt x="39095" y="5078"/>
                </a:cubicBezTo>
                <a:cubicBezTo>
                  <a:pt x="36048" y="5078"/>
                  <a:pt x="35548" y="2826"/>
                  <a:pt x="31520" y="2826"/>
                </a:cubicBezTo>
                <a:cubicBezTo>
                  <a:pt x="31276" y="2826"/>
                  <a:pt x="31019" y="2834"/>
                  <a:pt x="30748" y="2852"/>
                </a:cubicBezTo>
                <a:cubicBezTo>
                  <a:pt x="25603" y="3187"/>
                  <a:pt x="24724" y="5634"/>
                  <a:pt x="18512" y="6024"/>
                </a:cubicBezTo>
                <a:cubicBezTo>
                  <a:pt x="17835" y="6067"/>
                  <a:pt x="17236" y="6087"/>
                  <a:pt x="16701" y="6087"/>
                </a:cubicBezTo>
                <a:cubicBezTo>
                  <a:pt x="12329" y="6087"/>
                  <a:pt x="12225" y="4759"/>
                  <a:pt x="8534" y="3519"/>
                </a:cubicBezTo>
                <a:cubicBezTo>
                  <a:pt x="6718" y="2909"/>
                  <a:pt x="4854" y="2738"/>
                  <a:pt x="3334" y="2738"/>
                </a:cubicBezTo>
                <a:cubicBezTo>
                  <a:pt x="1386" y="2738"/>
                  <a:pt x="1" y="3019"/>
                  <a:pt x="1" y="3019"/>
                </a:cubicBezTo>
                <a:lnTo>
                  <a:pt x="1" y="7047"/>
                </a:lnTo>
                <a:lnTo>
                  <a:pt x="47340" y="7047"/>
                </a:ln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7" name="Google Shape;1157;p29"/>
          <p:cNvGrpSpPr/>
          <p:nvPr/>
        </p:nvGrpSpPr>
        <p:grpSpPr>
          <a:xfrm>
            <a:off x="300693" y="558560"/>
            <a:ext cx="8813338" cy="3941107"/>
            <a:chOff x="300793" y="558560"/>
            <a:chExt cx="8813338" cy="3941107"/>
          </a:xfrm>
        </p:grpSpPr>
        <p:sp>
          <p:nvSpPr>
            <p:cNvPr id="1158" name="Google Shape;1158;p29"/>
            <p:cNvSpPr/>
            <p:nvPr/>
          </p:nvSpPr>
          <p:spPr>
            <a:xfrm>
              <a:off x="7243046" y="40917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8250592" y="39313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2" name="Google Shape;1162;p29"/>
            <p:cNvGrpSpPr/>
            <p:nvPr/>
          </p:nvGrpSpPr>
          <p:grpSpPr>
            <a:xfrm>
              <a:off x="300793" y="558560"/>
              <a:ext cx="8813338" cy="3941107"/>
              <a:chOff x="272218" y="539510"/>
              <a:chExt cx="8813338" cy="3941107"/>
            </a:xfrm>
          </p:grpSpPr>
          <p:sp>
            <p:nvSpPr>
              <p:cNvPr id="1163" name="Google Shape;1163;p29"/>
              <p:cNvSpPr/>
              <p:nvPr/>
            </p:nvSpPr>
            <p:spPr>
              <a:xfrm>
                <a:off x="272218" y="1538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9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9"/>
              <p:cNvSpPr/>
              <p:nvPr/>
            </p:nvSpPr>
            <p:spPr>
              <a:xfrm>
                <a:off x="452212" y="3196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9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9"/>
              <p:cNvSpPr/>
              <p:nvPr/>
            </p:nvSpPr>
            <p:spPr>
              <a:xfrm flipH="1">
                <a:off x="7742410" y="777940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8" name="Google Shape;1168;p29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1169" name="Google Shape;1169;p29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29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71" name="Google Shape;1171;p29"/>
              <p:cNvSpPr/>
              <p:nvPr/>
            </p:nvSpPr>
            <p:spPr>
              <a:xfrm>
                <a:off x="2195900" y="4433611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954796" y="4175821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1"/>
          <p:cNvSpPr/>
          <p:nvPr/>
        </p:nvSpPr>
        <p:spPr>
          <a:xfrm>
            <a:off x="50" y="3964950"/>
            <a:ext cx="9143926" cy="952274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8" name="Google Shape;1218;p31"/>
          <p:cNvGrpSpPr/>
          <p:nvPr/>
        </p:nvGrpSpPr>
        <p:grpSpPr>
          <a:xfrm>
            <a:off x="3998096" y="3815320"/>
            <a:ext cx="983474" cy="855528"/>
            <a:chOff x="608900" y="3614050"/>
            <a:chExt cx="136425" cy="118675"/>
          </a:xfrm>
        </p:grpSpPr>
        <p:sp>
          <p:nvSpPr>
            <p:cNvPr id="1219" name="Google Shape;1219;p31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" name="Google Shape;1222;p31"/>
          <p:cNvSpPr/>
          <p:nvPr/>
        </p:nvSpPr>
        <p:spPr>
          <a:xfrm rot="-8740267">
            <a:off x="1017814" y="3803553"/>
            <a:ext cx="776093" cy="447327"/>
          </a:xfrm>
          <a:custGeom>
            <a:avLst/>
            <a:gdLst/>
            <a:ahLst/>
            <a:cxnLst/>
            <a:rect l="l" t="t" r="r" b="b"/>
            <a:pathLst>
              <a:path w="5727" h="3301" extrusionOk="0">
                <a:moveTo>
                  <a:pt x="1637" y="0"/>
                </a:moveTo>
                <a:cubicBezTo>
                  <a:pt x="1444" y="40"/>
                  <a:pt x="1316" y="44"/>
                  <a:pt x="1171" y="175"/>
                </a:cubicBezTo>
                <a:cubicBezTo>
                  <a:pt x="1244" y="355"/>
                  <a:pt x="1318" y="536"/>
                  <a:pt x="1392" y="716"/>
                </a:cubicBezTo>
                <a:cubicBezTo>
                  <a:pt x="1428" y="807"/>
                  <a:pt x="1466" y="897"/>
                  <a:pt x="1501" y="989"/>
                </a:cubicBezTo>
                <a:cubicBezTo>
                  <a:pt x="1531" y="1060"/>
                  <a:pt x="1561" y="1138"/>
                  <a:pt x="1533" y="1212"/>
                </a:cubicBezTo>
                <a:cubicBezTo>
                  <a:pt x="1513" y="1266"/>
                  <a:pt x="1464" y="1305"/>
                  <a:pt x="1416" y="1341"/>
                </a:cubicBezTo>
                <a:cubicBezTo>
                  <a:pt x="1262" y="1463"/>
                  <a:pt x="1123" y="1600"/>
                  <a:pt x="999" y="1752"/>
                </a:cubicBezTo>
                <a:cubicBezTo>
                  <a:pt x="886" y="1891"/>
                  <a:pt x="780" y="2049"/>
                  <a:pt x="623" y="2136"/>
                </a:cubicBezTo>
                <a:cubicBezTo>
                  <a:pt x="413" y="2254"/>
                  <a:pt x="106" y="2264"/>
                  <a:pt x="17" y="2485"/>
                </a:cubicBezTo>
                <a:cubicBezTo>
                  <a:pt x="5" y="2511"/>
                  <a:pt x="1" y="2541"/>
                  <a:pt x="11" y="2569"/>
                </a:cubicBezTo>
                <a:cubicBezTo>
                  <a:pt x="28" y="2611"/>
                  <a:pt x="78" y="2622"/>
                  <a:pt x="125" y="2622"/>
                </a:cubicBezTo>
                <a:cubicBezTo>
                  <a:pt x="134" y="2622"/>
                  <a:pt x="142" y="2621"/>
                  <a:pt x="150" y="2621"/>
                </a:cubicBezTo>
                <a:cubicBezTo>
                  <a:pt x="391" y="2597"/>
                  <a:pt x="617" y="2489"/>
                  <a:pt x="788" y="2316"/>
                </a:cubicBezTo>
                <a:lnTo>
                  <a:pt x="788" y="2316"/>
                </a:lnTo>
                <a:cubicBezTo>
                  <a:pt x="684" y="2485"/>
                  <a:pt x="672" y="2692"/>
                  <a:pt x="754" y="2872"/>
                </a:cubicBezTo>
                <a:cubicBezTo>
                  <a:pt x="762" y="2892"/>
                  <a:pt x="776" y="2908"/>
                  <a:pt x="796" y="2920"/>
                </a:cubicBezTo>
                <a:cubicBezTo>
                  <a:pt x="802" y="2922"/>
                  <a:pt x="808" y="2923"/>
                  <a:pt x="813" y="2923"/>
                </a:cubicBezTo>
                <a:cubicBezTo>
                  <a:pt x="856" y="2923"/>
                  <a:pt x="885" y="2861"/>
                  <a:pt x="896" y="2812"/>
                </a:cubicBezTo>
                <a:cubicBezTo>
                  <a:pt x="1009" y="2276"/>
                  <a:pt x="1366" y="1830"/>
                  <a:pt x="1711" y="1405"/>
                </a:cubicBezTo>
                <a:cubicBezTo>
                  <a:pt x="1798" y="1487"/>
                  <a:pt x="1920" y="1539"/>
                  <a:pt x="2008" y="1622"/>
                </a:cubicBezTo>
                <a:cubicBezTo>
                  <a:pt x="1784" y="1835"/>
                  <a:pt x="1659" y="2132"/>
                  <a:pt x="1661" y="2443"/>
                </a:cubicBezTo>
                <a:cubicBezTo>
                  <a:pt x="1661" y="2493"/>
                  <a:pt x="1665" y="2543"/>
                  <a:pt x="1641" y="2587"/>
                </a:cubicBezTo>
                <a:cubicBezTo>
                  <a:pt x="1621" y="2617"/>
                  <a:pt x="1595" y="2643"/>
                  <a:pt x="1563" y="2665"/>
                </a:cubicBezTo>
                <a:cubicBezTo>
                  <a:pt x="1472" y="2736"/>
                  <a:pt x="1390" y="2824"/>
                  <a:pt x="1320" y="2920"/>
                </a:cubicBezTo>
                <a:cubicBezTo>
                  <a:pt x="1252" y="3013"/>
                  <a:pt x="1196" y="3129"/>
                  <a:pt x="1226" y="3240"/>
                </a:cubicBezTo>
                <a:cubicBezTo>
                  <a:pt x="1230" y="3260"/>
                  <a:pt x="1240" y="3276"/>
                  <a:pt x="1256" y="3290"/>
                </a:cubicBezTo>
                <a:cubicBezTo>
                  <a:pt x="1266" y="3297"/>
                  <a:pt x="1277" y="3300"/>
                  <a:pt x="1289" y="3300"/>
                </a:cubicBezTo>
                <a:cubicBezTo>
                  <a:pt x="1317" y="3300"/>
                  <a:pt x="1348" y="3283"/>
                  <a:pt x="1372" y="3264"/>
                </a:cubicBezTo>
                <a:cubicBezTo>
                  <a:pt x="1545" y="3133"/>
                  <a:pt x="1693" y="2969"/>
                  <a:pt x="1806" y="2784"/>
                </a:cubicBezTo>
                <a:cubicBezTo>
                  <a:pt x="1824" y="2882"/>
                  <a:pt x="1844" y="2981"/>
                  <a:pt x="1898" y="3065"/>
                </a:cubicBezTo>
                <a:cubicBezTo>
                  <a:pt x="1924" y="3107"/>
                  <a:pt x="1962" y="3145"/>
                  <a:pt x="2006" y="3171"/>
                </a:cubicBezTo>
                <a:cubicBezTo>
                  <a:pt x="2040" y="3190"/>
                  <a:pt x="2079" y="3202"/>
                  <a:pt x="2118" y="3202"/>
                </a:cubicBezTo>
                <a:cubicBezTo>
                  <a:pt x="2127" y="3202"/>
                  <a:pt x="2135" y="3202"/>
                  <a:pt x="2143" y="3201"/>
                </a:cubicBezTo>
                <a:cubicBezTo>
                  <a:pt x="2133" y="3169"/>
                  <a:pt x="2125" y="3135"/>
                  <a:pt x="2117" y="3101"/>
                </a:cubicBezTo>
                <a:cubicBezTo>
                  <a:pt x="2045" y="2796"/>
                  <a:pt x="2028" y="2489"/>
                  <a:pt x="2031" y="2172"/>
                </a:cubicBezTo>
                <a:lnTo>
                  <a:pt x="2031" y="2172"/>
                </a:lnTo>
                <a:lnTo>
                  <a:pt x="2293" y="2226"/>
                </a:lnTo>
                <a:cubicBezTo>
                  <a:pt x="2330" y="2234"/>
                  <a:pt x="2369" y="2241"/>
                  <a:pt x="2406" y="2241"/>
                </a:cubicBezTo>
                <a:cubicBezTo>
                  <a:pt x="2428" y="2241"/>
                  <a:pt x="2449" y="2239"/>
                  <a:pt x="2470" y="2232"/>
                </a:cubicBezTo>
                <a:cubicBezTo>
                  <a:pt x="2528" y="2212"/>
                  <a:pt x="2576" y="2154"/>
                  <a:pt x="2560" y="2097"/>
                </a:cubicBezTo>
                <a:cubicBezTo>
                  <a:pt x="2550" y="2065"/>
                  <a:pt x="2528" y="2039"/>
                  <a:pt x="2502" y="2021"/>
                </a:cubicBezTo>
                <a:cubicBezTo>
                  <a:pt x="2432" y="1963"/>
                  <a:pt x="2354" y="1921"/>
                  <a:pt x="2269" y="1893"/>
                </a:cubicBezTo>
                <a:cubicBezTo>
                  <a:pt x="2255" y="1889"/>
                  <a:pt x="2241" y="1881"/>
                  <a:pt x="2231" y="1869"/>
                </a:cubicBezTo>
                <a:cubicBezTo>
                  <a:pt x="2223" y="1857"/>
                  <a:pt x="2221" y="1841"/>
                  <a:pt x="2225" y="1826"/>
                </a:cubicBezTo>
                <a:cubicBezTo>
                  <a:pt x="2231" y="1776"/>
                  <a:pt x="2243" y="1726"/>
                  <a:pt x="2259" y="1676"/>
                </a:cubicBezTo>
                <a:cubicBezTo>
                  <a:pt x="2273" y="1628"/>
                  <a:pt x="2293" y="1580"/>
                  <a:pt x="2318" y="1535"/>
                </a:cubicBezTo>
                <a:cubicBezTo>
                  <a:pt x="2418" y="1371"/>
                  <a:pt x="2599" y="1281"/>
                  <a:pt x="2785" y="1234"/>
                </a:cubicBezTo>
                <a:cubicBezTo>
                  <a:pt x="2944" y="1373"/>
                  <a:pt x="2938" y="1618"/>
                  <a:pt x="2918" y="1832"/>
                </a:cubicBezTo>
                <a:lnTo>
                  <a:pt x="2876" y="2262"/>
                </a:lnTo>
                <a:cubicBezTo>
                  <a:pt x="2864" y="2391"/>
                  <a:pt x="2851" y="2527"/>
                  <a:pt x="2783" y="2639"/>
                </a:cubicBezTo>
                <a:cubicBezTo>
                  <a:pt x="2761" y="2663"/>
                  <a:pt x="2747" y="2694"/>
                  <a:pt x="2741" y="2726"/>
                </a:cubicBezTo>
                <a:cubicBezTo>
                  <a:pt x="2739" y="2748"/>
                  <a:pt x="2747" y="2770"/>
                  <a:pt x="2763" y="2786"/>
                </a:cubicBezTo>
                <a:cubicBezTo>
                  <a:pt x="2785" y="2812"/>
                  <a:pt x="2820" y="2826"/>
                  <a:pt x="2855" y="2826"/>
                </a:cubicBezTo>
                <a:cubicBezTo>
                  <a:pt x="2858" y="2826"/>
                  <a:pt x="2860" y="2826"/>
                  <a:pt x="2862" y="2826"/>
                </a:cubicBezTo>
                <a:cubicBezTo>
                  <a:pt x="2920" y="2820"/>
                  <a:pt x="2970" y="2776"/>
                  <a:pt x="3006" y="2728"/>
                </a:cubicBezTo>
                <a:cubicBezTo>
                  <a:pt x="3016" y="2714"/>
                  <a:pt x="3026" y="2700"/>
                  <a:pt x="3034" y="2686"/>
                </a:cubicBezTo>
                <a:cubicBezTo>
                  <a:pt x="3076" y="2617"/>
                  <a:pt x="3100" y="2541"/>
                  <a:pt x="3108" y="2461"/>
                </a:cubicBezTo>
                <a:cubicBezTo>
                  <a:pt x="3145" y="2517"/>
                  <a:pt x="3185" y="2573"/>
                  <a:pt x="3227" y="2625"/>
                </a:cubicBezTo>
                <a:cubicBezTo>
                  <a:pt x="3275" y="2686"/>
                  <a:pt x="3327" y="2744"/>
                  <a:pt x="3385" y="2796"/>
                </a:cubicBezTo>
                <a:cubicBezTo>
                  <a:pt x="3494" y="2890"/>
                  <a:pt x="3632" y="2961"/>
                  <a:pt x="3777" y="2961"/>
                </a:cubicBezTo>
                <a:cubicBezTo>
                  <a:pt x="3699" y="2818"/>
                  <a:pt x="3610" y="2680"/>
                  <a:pt x="3508" y="2553"/>
                </a:cubicBezTo>
                <a:cubicBezTo>
                  <a:pt x="3478" y="2513"/>
                  <a:pt x="3444" y="2473"/>
                  <a:pt x="3413" y="2435"/>
                </a:cubicBezTo>
                <a:cubicBezTo>
                  <a:pt x="3347" y="2360"/>
                  <a:pt x="3275" y="2286"/>
                  <a:pt x="3233" y="2194"/>
                </a:cubicBezTo>
                <a:cubicBezTo>
                  <a:pt x="3191" y="2103"/>
                  <a:pt x="3185" y="1987"/>
                  <a:pt x="3247" y="1909"/>
                </a:cubicBezTo>
                <a:lnTo>
                  <a:pt x="3640" y="2105"/>
                </a:lnTo>
                <a:cubicBezTo>
                  <a:pt x="3703" y="2061"/>
                  <a:pt x="3701" y="1959"/>
                  <a:pt x="3660" y="1895"/>
                </a:cubicBezTo>
                <a:cubicBezTo>
                  <a:pt x="3616" y="1830"/>
                  <a:pt x="3546" y="1790"/>
                  <a:pt x="3484" y="1742"/>
                </a:cubicBezTo>
                <a:cubicBezTo>
                  <a:pt x="3295" y="1600"/>
                  <a:pt x="3151" y="1347"/>
                  <a:pt x="3116" y="1114"/>
                </a:cubicBezTo>
                <a:lnTo>
                  <a:pt x="3116" y="1114"/>
                </a:lnTo>
                <a:lnTo>
                  <a:pt x="3490" y="1132"/>
                </a:lnTo>
                <a:cubicBezTo>
                  <a:pt x="3494" y="1132"/>
                  <a:pt x="3498" y="1132"/>
                  <a:pt x="3502" y="1132"/>
                </a:cubicBezTo>
                <a:cubicBezTo>
                  <a:pt x="3538" y="1132"/>
                  <a:pt x="3572" y="1140"/>
                  <a:pt x="3604" y="1156"/>
                </a:cubicBezTo>
                <a:cubicBezTo>
                  <a:pt x="3648" y="1184"/>
                  <a:pt x="3666" y="1236"/>
                  <a:pt x="3686" y="1283"/>
                </a:cubicBezTo>
                <a:cubicBezTo>
                  <a:pt x="3773" y="1507"/>
                  <a:pt x="3913" y="1706"/>
                  <a:pt x="4092" y="1865"/>
                </a:cubicBezTo>
                <a:cubicBezTo>
                  <a:pt x="4135" y="1905"/>
                  <a:pt x="4199" y="1940"/>
                  <a:pt x="4254" y="1940"/>
                </a:cubicBezTo>
                <a:cubicBezTo>
                  <a:pt x="4284" y="1940"/>
                  <a:pt x="4312" y="1929"/>
                  <a:pt x="4331" y="1901"/>
                </a:cubicBezTo>
                <a:cubicBezTo>
                  <a:pt x="4192" y="1736"/>
                  <a:pt x="4084" y="1547"/>
                  <a:pt x="4014" y="1343"/>
                </a:cubicBezTo>
                <a:cubicBezTo>
                  <a:pt x="4000" y="1301"/>
                  <a:pt x="3988" y="1252"/>
                  <a:pt x="4018" y="1222"/>
                </a:cubicBezTo>
                <a:cubicBezTo>
                  <a:pt x="4037" y="1201"/>
                  <a:pt x="4062" y="1196"/>
                  <a:pt x="4088" y="1196"/>
                </a:cubicBezTo>
                <a:cubicBezTo>
                  <a:pt x="4102" y="1196"/>
                  <a:pt x="4117" y="1198"/>
                  <a:pt x="4132" y="1200"/>
                </a:cubicBezTo>
                <a:lnTo>
                  <a:pt x="4760" y="1285"/>
                </a:lnTo>
                <a:cubicBezTo>
                  <a:pt x="4788" y="1285"/>
                  <a:pt x="4815" y="1295"/>
                  <a:pt x="4837" y="1311"/>
                </a:cubicBezTo>
                <a:cubicBezTo>
                  <a:pt x="4863" y="1335"/>
                  <a:pt x="4867" y="1373"/>
                  <a:pt x="4873" y="1409"/>
                </a:cubicBezTo>
                <a:cubicBezTo>
                  <a:pt x="4921" y="1732"/>
                  <a:pt x="5202" y="2003"/>
                  <a:pt x="5525" y="2041"/>
                </a:cubicBezTo>
                <a:cubicBezTo>
                  <a:pt x="5517" y="1828"/>
                  <a:pt x="5254" y="1714"/>
                  <a:pt x="5186" y="1513"/>
                </a:cubicBezTo>
                <a:cubicBezTo>
                  <a:pt x="5106" y="1277"/>
                  <a:pt x="5332" y="1036"/>
                  <a:pt x="5571" y="983"/>
                </a:cubicBezTo>
                <a:cubicBezTo>
                  <a:pt x="5639" y="969"/>
                  <a:pt x="5726" y="939"/>
                  <a:pt x="5720" y="871"/>
                </a:cubicBezTo>
                <a:cubicBezTo>
                  <a:pt x="5716" y="813"/>
                  <a:pt x="5643" y="789"/>
                  <a:pt x="5585" y="785"/>
                </a:cubicBezTo>
                <a:cubicBezTo>
                  <a:pt x="5566" y="784"/>
                  <a:pt x="5547" y="784"/>
                  <a:pt x="5528" y="784"/>
                </a:cubicBezTo>
                <a:cubicBezTo>
                  <a:pt x="5281" y="784"/>
                  <a:pt x="4966" y="876"/>
                  <a:pt x="4778" y="1016"/>
                </a:cubicBezTo>
                <a:cubicBezTo>
                  <a:pt x="4742" y="1020"/>
                  <a:pt x="4706" y="1021"/>
                  <a:pt x="4670" y="1021"/>
                </a:cubicBezTo>
                <a:cubicBezTo>
                  <a:pt x="4545" y="1021"/>
                  <a:pt x="4421" y="1002"/>
                  <a:pt x="4301" y="967"/>
                </a:cubicBezTo>
                <a:cubicBezTo>
                  <a:pt x="4219" y="942"/>
                  <a:pt x="4132" y="908"/>
                  <a:pt x="4049" y="908"/>
                </a:cubicBezTo>
                <a:cubicBezTo>
                  <a:pt x="4019" y="908"/>
                  <a:pt x="3989" y="912"/>
                  <a:pt x="3961" y="923"/>
                </a:cubicBezTo>
                <a:cubicBezTo>
                  <a:pt x="3925" y="891"/>
                  <a:pt x="3943" y="831"/>
                  <a:pt x="3963" y="787"/>
                </a:cubicBezTo>
                <a:lnTo>
                  <a:pt x="4088" y="518"/>
                </a:lnTo>
                <a:cubicBezTo>
                  <a:pt x="4053" y="482"/>
                  <a:pt x="4004" y="466"/>
                  <a:pt x="3955" y="466"/>
                </a:cubicBezTo>
                <a:cubicBezTo>
                  <a:pt x="3919" y="466"/>
                  <a:pt x="3883" y="474"/>
                  <a:pt x="3851" y="488"/>
                </a:cubicBezTo>
                <a:cubicBezTo>
                  <a:pt x="3775" y="524"/>
                  <a:pt x="3717" y="592"/>
                  <a:pt x="3668" y="662"/>
                </a:cubicBezTo>
                <a:cubicBezTo>
                  <a:pt x="3618" y="729"/>
                  <a:pt x="3568" y="817"/>
                  <a:pt x="3506" y="877"/>
                </a:cubicBezTo>
                <a:lnTo>
                  <a:pt x="2611" y="907"/>
                </a:lnTo>
                <a:cubicBezTo>
                  <a:pt x="2596" y="908"/>
                  <a:pt x="2580" y="909"/>
                  <a:pt x="2564" y="909"/>
                </a:cubicBezTo>
                <a:cubicBezTo>
                  <a:pt x="2517" y="909"/>
                  <a:pt x="2471" y="903"/>
                  <a:pt x="2426" y="891"/>
                </a:cubicBezTo>
                <a:cubicBezTo>
                  <a:pt x="2308" y="849"/>
                  <a:pt x="2241" y="731"/>
                  <a:pt x="2175" y="626"/>
                </a:cubicBezTo>
                <a:cubicBezTo>
                  <a:pt x="2155" y="596"/>
                  <a:pt x="2135" y="566"/>
                  <a:pt x="2115" y="536"/>
                </a:cubicBezTo>
                <a:cubicBezTo>
                  <a:pt x="1980" y="339"/>
                  <a:pt x="1818" y="158"/>
                  <a:pt x="16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31"/>
          <p:cNvSpPr/>
          <p:nvPr/>
        </p:nvSpPr>
        <p:spPr>
          <a:xfrm rot="10800000" flipH="1">
            <a:off x="132151" y="3429397"/>
            <a:ext cx="806277" cy="1107802"/>
          </a:xfrm>
          <a:custGeom>
            <a:avLst/>
            <a:gdLst/>
            <a:ahLst/>
            <a:cxnLst/>
            <a:rect l="l" t="t" r="r" b="b"/>
            <a:pathLst>
              <a:path w="3032" h="4166" extrusionOk="0">
                <a:moveTo>
                  <a:pt x="611" y="1"/>
                </a:moveTo>
                <a:cubicBezTo>
                  <a:pt x="395" y="1"/>
                  <a:pt x="180" y="99"/>
                  <a:pt x="86" y="303"/>
                </a:cubicBezTo>
                <a:cubicBezTo>
                  <a:pt x="0" y="489"/>
                  <a:pt x="16" y="708"/>
                  <a:pt x="88" y="897"/>
                </a:cubicBezTo>
                <a:cubicBezTo>
                  <a:pt x="130" y="1009"/>
                  <a:pt x="192" y="1118"/>
                  <a:pt x="184" y="1238"/>
                </a:cubicBezTo>
                <a:cubicBezTo>
                  <a:pt x="178" y="1339"/>
                  <a:pt x="124" y="1431"/>
                  <a:pt x="94" y="1529"/>
                </a:cubicBezTo>
                <a:cubicBezTo>
                  <a:pt x="90" y="1541"/>
                  <a:pt x="88" y="1551"/>
                  <a:pt x="84" y="1563"/>
                </a:cubicBezTo>
                <a:cubicBezTo>
                  <a:pt x="36" y="1772"/>
                  <a:pt x="104" y="1993"/>
                  <a:pt x="261" y="2139"/>
                </a:cubicBezTo>
                <a:cubicBezTo>
                  <a:pt x="307" y="2178"/>
                  <a:pt x="359" y="2214"/>
                  <a:pt x="387" y="2266"/>
                </a:cubicBezTo>
                <a:cubicBezTo>
                  <a:pt x="480" y="2441"/>
                  <a:pt x="267" y="2683"/>
                  <a:pt x="385" y="2842"/>
                </a:cubicBezTo>
                <a:cubicBezTo>
                  <a:pt x="439" y="2916"/>
                  <a:pt x="546" y="2940"/>
                  <a:pt x="588" y="3019"/>
                </a:cubicBezTo>
                <a:cubicBezTo>
                  <a:pt x="610" y="3059"/>
                  <a:pt x="610" y="3107"/>
                  <a:pt x="616" y="3151"/>
                </a:cubicBezTo>
                <a:cubicBezTo>
                  <a:pt x="633" y="3279"/>
                  <a:pt x="754" y="3404"/>
                  <a:pt x="868" y="3404"/>
                </a:cubicBezTo>
                <a:cubicBezTo>
                  <a:pt x="899" y="3404"/>
                  <a:pt x="930" y="3394"/>
                  <a:pt x="959" y="3372"/>
                </a:cubicBezTo>
                <a:cubicBezTo>
                  <a:pt x="1062" y="3290"/>
                  <a:pt x="1025" y="3123"/>
                  <a:pt x="951" y="3011"/>
                </a:cubicBezTo>
                <a:cubicBezTo>
                  <a:pt x="879" y="2898"/>
                  <a:pt x="779" y="2790"/>
                  <a:pt x="789" y="2657"/>
                </a:cubicBezTo>
                <a:cubicBezTo>
                  <a:pt x="801" y="2491"/>
                  <a:pt x="981" y="2374"/>
                  <a:pt x="983" y="2208"/>
                </a:cubicBezTo>
                <a:cubicBezTo>
                  <a:pt x="985" y="2045"/>
                  <a:pt x="821" y="1939"/>
                  <a:pt x="712" y="1820"/>
                </a:cubicBezTo>
                <a:cubicBezTo>
                  <a:pt x="588" y="1680"/>
                  <a:pt x="524" y="1471"/>
                  <a:pt x="608" y="1302"/>
                </a:cubicBezTo>
                <a:cubicBezTo>
                  <a:pt x="660" y="1197"/>
                  <a:pt x="781" y="1132"/>
                  <a:pt x="894" y="1132"/>
                </a:cubicBezTo>
                <a:cubicBezTo>
                  <a:pt x="962" y="1132"/>
                  <a:pt x="1028" y="1156"/>
                  <a:pt x="1074" y="1208"/>
                </a:cubicBezTo>
                <a:cubicBezTo>
                  <a:pt x="1208" y="1357"/>
                  <a:pt x="1114" y="1597"/>
                  <a:pt x="1180" y="1786"/>
                </a:cubicBezTo>
                <a:cubicBezTo>
                  <a:pt x="1258" y="2013"/>
                  <a:pt x="1549" y="2127"/>
                  <a:pt x="1598" y="2360"/>
                </a:cubicBezTo>
                <a:cubicBezTo>
                  <a:pt x="1624" y="2485"/>
                  <a:pt x="1573" y="2617"/>
                  <a:pt x="1588" y="2742"/>
                </a:cubicBezTo>
                <a:cubicBezTo>
                  <a:pt x="1612" y="2958"/>
                  <a:pt x="1806" y="3107"/>
                  <a:pt x="1999" y="3203"/>
                </a:cubicBezTo>
                <a:cubicBezTo>
                  <a:pt x="2115" y="3261"/>
                  <a:pt x="2246" y="3316"/>
                  <a:pt x="2304" y="3432"/>
                </a:cubicBezTo>
                <a:cubicBezTo>
                  <a:pt x="2338" y="3500"/>
                  <a:pt x="2340" y="3577"/>
                  <a:pt x="2354" y="3651"/>
                </a:cubicBezTo>
                <a:cubicBezTo>
                  <a:pt x="2388" y="3830"/>
                  <a:pt x="2483" y="3994"/>
                  <a:pt x="2625" y="4107"/>
                </a:cubicBezTo>
                <a:cubicBezTo>
                  <a:pt x="2661" y="4137"/>
                  <a:pt x="2702" y="4157"/>
                  <a:pt x="2746" y="4165"/>
                </a:cubicBezTo>
                <a:cubicBezTo>
                  <a:pt x="2751" y="4166"/>
                  <a:pt x="2756" y="4166"/>
                  <a:pt x="2761" y="4166"/>
                </a:cubicBezTo>
                <a:cubicBezTo>
                  <a:pt x="2853" y="4166"/>
                  <a:pt x="2925" y="4075"/>
                  <a:pt x="2958" y="3988"/>
                </a:cubicBezTo>
                <a:cubicBezTo>
                  <a:pt x="3031" y="3769"/>
                  <a:pt x="2975" y="3526"/>
                  <a:pt x="2812" y="3362"/>
                </a:cubicBezTo>
                <a:cubicBezTo>
                  <a:pt x="2750" y="3304"/>
                  <a:pt x="2675" y="3257"/>
                  <a:pt x="2625" y="3187"/>
                </a:cubicBezTo>
                <a:cubicBezTo>
                  <a:pt x="2511" y="3019"/>
                  <a:pt x="2581" y="2794"/>
                  <a:pt x="2575" y="2593"/>
                </a:cubicBezTo>
                <a:cubicBezTo>
                  <a:pt x="2565" y="2322"/>
                  <a:pt x="2414" y="2077"/>
                  <a:pt x="2174" y="1949"/>
                </a:cubicBezTo>
                <a:cubicBezTo>
                  <a:pt x="2023" y="1870"/>
                  <a:pt x="1830" y="1832"/>
                  <a:pt x="1742" y="1682"/>
                </a:cubicBezTo>
                <a:cubicBezTo>
                  <a:pt x="1618" y="1473"/>
                  <a:pt x="1780" y="1162"/>
                  <a:pt x="1616" y="985"/>
                </a:cubicBezTo>
                <a:cubicBezTo>
                  <a:pt x="1515" y="871"/>
                  <a:pt x="1319" y="863"/>
                  <a:pt x="1244" y="732"/>
                </a:cubicBezTo>
                <a:cubicBezTo>
                  <a:pt x="1238" y="722"/>
                  <a:pt x="1234" y="714"/>
                  <a:pt x="1230" y="704"/>
                </a:cubicBezTo>
                <a:cubicBezTo>
                  <a:pt x="1200" y="628"/>
                  <a:pt x="1210" y="542"/>
                  <a:pt x="1200" y="463"/>
                </a:cubicBezTo>
                <a:cubicBezTo>
                  <a:pt x="1166" y="161"/>
                  <a:pt x="887" y="1"/>
                  <a:pt x="61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1"/>
          <p:cNvSpPr/>
          <p:nvPr/>
        </p:nvSpPr>
        <p:spPr>
          <a:xfrm>
            <a:off x="-738032" y="3919858"/>
            <a:ext cx="10042575" cy="2080400"/>
          </a:xfrm>
          <a:custGeom>
            <a:avLst/>
            <a:gdLst/>
            <a:ahLst/>
            <a:cxnLst/>
            <a:rect l="l" t="t" r="r" b="b"/>
            <a:pathLst>
              <a:path w="401703" h="83216" extrusionOk="0">
                <a:moveTo>
                  <a:pt x="399472" y="11608"/>
                </a:moveTo>
                <a:cubicBezTo>
                  <a:pt x="404616" y="1035"/>
                  <a:pt x="397885" y="1131"/>
                  <a:pt x="391852" y="178"/>
                </a:cubicBezTo>
                <a:cubicBezTo>
                  <a:pt x="385820" y="-774"/>
                  <a:pt x="375882" y="2242"/>
                  <a:pt x="363277" y="5893"/>
                </a:cubicBezTo>
                <a:cubicBezTo>
                  <a:pt x="350672" y="9544"/>
                  <a:pt x="330843" y="19531"/>
                  <a:pt x="316224" y="22086"/>
                </a:cubicBezTo>
                <a:cubicBezTo>
                  <a:pt x="301605" y="24642"/>
                  <a:pt x="287946" y="19194"/>
                  <a:pt x="275563" y="21226"/>
                </a:cubicBezTo>
                <a:cubicBezTo>
                  <a:pt x="263181" y="23258"/>
                  <a:pt x="254791" y="33618"/>
                  <a:pt x="241929" y="34278"/>
                </a:cubicBezTo>
                <a:cubicBezTo>
                  <a:pt x="229068" y="34938"/>
                  <a:pt x="211555" y="28646"/>
                  <a:pt x="198394" y="25185"/>
                </a:cubicBezTo>
                <a:cubicBezTo>
                  <a:pt x="185234" y="21724"/>
                  <a:pt x="174372" y="14423"/>
                  <a:pt x="162966" y="13513"/>
                </a:cubicBezTo>
                <a:cubicBezTo>
                  <a:pt x="151560" y="12603"/>
                  <a:pt x="141693" y="16177"/>
                  <a:pt x="129958" y="19723"/>
                </a:cubicBezTo>
                <a:cubicBezTo>
                  <a:pt x="118223" y="23269"/>
                  <a:pt x="104611" y="33256"/>
                  <a:pt x="92554" y="34788"/>
                </a:cubicBezTo>
                <a:cubicBezTo>
                  <a:pt x="80497" y="36320"/>
                  <a:pt x="68502" y="33233"/>
                  <a:pt x="57617" y="28916"/>
                </a:cubicBezTo>
                <a:cubicBezTo>
                  <a:pt x="46732" y="24599"/>
                  <a:pt x="34008" y="12486"/>
                  <a:pt x="27242" y="8888"/>
                </a:cubicBezTo>
                <a:cubicBezTo>
                  <a:pt x="20477" y="5290"/>
                  <a:pt x="18599" y="-2796"/>
                  <a:pt x="17024" y="7326"/>
                </a:cubicBezTo>
                <a:cubicBezTo>
                  <a:pt x="15449" y="17448"/>
                  <a:pt x="15991" y="57012"/>
                  <a:pt x="17794" y="69621"/>
                </a:cubicBezTo>
                <a:cubicBezTo>
                  <a:pt x="19597" y="82230"/>
                  <a:pt x="-29357" y="83980"/>
                  <a:pt x="27842" y="82979"/>
                </a:cubicBezTo>
                <a:cubicBezTo>
                  <a:pt x="85042" y="81978"/>
                  <a:pt x="299053" y="75510"/>
                  <a:pt x="360991" y="63615"/>
                </a:cubicBezTo>
                <a:cubicBezTo>
                  <a:pt x="422929" y="51720"/>
                  <a:pt x="394329" y="22181"/>
                  <a:pt x="399472" y="1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</p:sp>
      <p:sp>
        <p:nvSpPr>
          <p:cNvPr id="1225" name="Google Shape;1225;p31"/>
          <p:cNvSpPr/>
          <p:nvPr/>
        </p:nvSpPr>
        <p:spPr>
          <a:xfrm rot="10800000">
            <a:off x="7169502" y="3852523"/>
            <a:ext cx="683398" cy="781677"/>
          </a:xfrm>
          <a:custGeom>
            <a:avLst/>
            <a:gdLst/>
            <a:ahLst/>
            <a:cxnLst/>
            <a:rect l="l" t="t" r="r" b="b"/>
            <a:pathLst>
              <a:path w="3032" h="4166" extrusionOk="0">
                <a:moveTo>
                  <a:pt x="611" y="1"/>
                </a:moveTo>
                <a:cubicBezTo>
                  <a:pt x="395" y="1"/>
                  <a:pt x="180" y="99"/>
                  <a:pt x="86" y="303"/>
                </a:cubicBezTo>
                <a:cubicBezTo>
                  <a:pt x="0" y="489"/>
                  <a:pt x="16" y="708"/>
                  <a:pt x="88" y="897"/>
                </a:cubicBezTo>
                <a:cubicBezTo>
                  <a:pt x="130" y="1009"/>
                  <a:pt x="192" y="1118"/>
                  <a:pt x="184" y="1238"/>
                </a:cubicBezTo>
                <a:cubicBezTo>
                  <a:pt x="178" y="1339"/>
                  <a:pt x="124" y="1431"/>
                  <a:pt x="94" y="1529"/>
                </a:cubicBezTo>
                <a:cubicBezTo>
                  <a:pt x="90" y="1541"/>
                  <a:pt x="88" y="1551"/>
                  <a:pt x="84" y="1563"/>
                </a:cubicBezTo>
                <a:cubicBezTo>
                  <a:pt x="36" y="1772"/>
                  <a:pt x="104" y="1993"/>
                  <a:pt x="261" y="2139"/>
                </a:cubicBezTo>
                <a:cubicBezTo>
                  <a:pt x="307" y="2178"/>
                  <a:pt x="359" y="2214"/>
                  <a:pt x="387" y="2266"/>
                </a:cubicBezTo>
                <a:cubicBezTo>
                  <a:pt x="480" y="2441"/>
                  <a:pt x="267" y="2683"/>
                  <a:pt x="385" y="2842"/>
                </a:cubicBezTo>
                <a:cubicBezTo>
                  <a:pt x="439" y="2916"/>
                  <a:pt x="546" y="2940"/>
                  <a:pt x="588" y="3019"/>
                </a:cubicBezTo>
                <a:cubicBezTo>
                  <a:pt x="610" y="3059"/>
                  <a:pt x="610" y="3107"/>
                  <a:pt x="616" y="3151"/>
                </a:cubicBezTo>
                <a:cubicBezTo>
                  <a:pt x="633" y="3279"/>
                  <a:pt x="754" y="3404"/>
                  <a:pt x="868" y="3404"/>
                </a:cubicBezTo>
                <a:cubicBezTo>
                  <a:pt x="899" y="3404"/>
                  <a:pt x="930" y="3394"/>
                  <a:pt x="959" y="3372"/>
                </a:cubicBezTo>
                <a:cubicBezTo>
                  <a:pt x="1062" y="3290"/>
                  <a:pt x="1025" y="3123"/>
                  <a:pt x="951" y="3011"/>
                </a:cubicBezTo>
                <a:cubicBezTo>
                  <a:pt x="879" y="2898"/>
                  <a:pt x="779" y="2790"/>
                  <a:pt x="789" y="2657"/>
                </a:cubicBezTo>
                <a:cubicBezTo>
                  <a:pt x="801" y="2491"/>
                  <a:pt x="981" y="2374"/>
                  <a:pt x="983" y="2208"/>
                </a:cubicBezTo>
                <a:cubicBezTo>
                  <a:pt x="985" y="2045"/>
                  <a:pt x="821" y="1939"/>
                  <a:pt x="712" y="1820"/>
                </a:cubicBezTo>
                <a:cubicBezTo>
                  <a:pt x="588" y="1680"/>
                  <a:pt x="524" y="1471"/>
                  <a:pt x="608" y="1302"/>
                </a:cubicBezTo>
                <a:cubicBezTo>
                  <a:pt x="660" y="1197"/>
                  <a:pt x="781" y="1132"/>
                  <a:pt x="894" y="1132"/>
                </a:cubicBezTo>
                <a:cubicBezTo>
                  <a:pt x="962" y="1132"/>
                  <a:pt x="1028" y="1156"/>
                  <a:pt x="1074" y="1208"/>
                </a:cubicBezTo>
                <a:cubicBezTo>
                  <a:pt x="1208" y="1357"/>
                  <a:pt x="1114" y="1597"/>
                  <a:pt x="1180" y="1786"/>
                </a:cubicBezTo>
                <a:cubicBezTo>
                  <a:pt x="1258" y="2013"/>
                  <a:pt x="1549" y="2127"/>
                  <a:pt x="1598" y="2360"/>
                </a:cubicBezTo>
                <a:cubicBezTo>
                  <a:pt x="1624" y="2485"/>
                  <a:pt x="1573" y="2617"/>
                  <a:pt x="1588" y="2742"/>
                </a:cubicBezTo>
                <a:cubicBezTo>
                  <a:pt x="1612" y="2958"/>
                  <a:pt x="1806" y="3107"/>
                  <a:pt x="1999" y="3203"/>
                </a:cubicBezTo>
                <a:cubicBezTo>
                  <a:pt x="2115" y="3261"/>
                  <a:pt x="2246" y="3316"/>
                  <a:pt x="2304" y="3432"/>
                </a:cubicBezTo>
                <a:cubicBezTo>
                  <a:pt x="2338" y="3500"/>
                  <a:pt x="2340" y="3577"/>
                  <a:pt x="2354" y="3651"/>
                </a:cubicBezTo>
                <a:cubicBezTo>
                  <a:pt x="2388" y="3830"/>
                  <a:pt x="2483" y="3994"/>
                  <a:pt x="2625" y="4107"/>
                </a:cubicBezTo>
                <a:cubicBezTo>
                  <a:pt x="2661" y="4137"/>
                  <a:pt x="2702" y="4157"/>
                  <a:pt x="2746" y="4165"/>
                </a:cubicBezTo>
                <a:cubicBezTo>
                  <a:pt x="2751" y="4166"/>
                  <a:pt x="2756" y="4166"/>
                  <a:pt x="2761" y="4166"/>
                </a:cubicBezTo>
                <a:cubicBezTo>
                  <a:pt x="2853" y="4166"/>
                  <a:pt x="2925" y="4075"/>
                  <a:pt x="2958" y="3988"/>
                </a:cubicBezTo>
                <a:cubicBezTo>
                  <a:pt x="3031" y="3769"/>
                  <a:pt x="2975" y="3526"/>
                  <a:pt x="2812" y="3362"/>
                </a:cubicBezTo>
                <a:cubicBezTo>
                  <a:pt x="2750" y="3304"/>
                  <a:pt x="2675" y="3257"/>
                  <a:pt x="2625" y="3187"/>
                </a:cubicBezTo>
                <a:cubicBezTo>
                  <a:pt x="2511" y="3019"/>
                  <a:pt x="2581" y="2794"/>
                  <a:pt x="2575" y="2593"/>
                </a:cubicBezTo>
                <a:cubicBezTo>
                  <a:pt x="2565" y="2322"/>
                  <a:pt x="2414" y="2077"/>
                  <a:pt x="2174" y="1949"/>
                </a:cubicBezTo>
                <a:cubicBezTo>
                  <a:pt x="2023" y="1870"/>
                  <a:pt x="1830" y="1832"/>
                  <a:pt x="1742" y="1682"/>
                </a:cubicBezTo>
                <a:cubicBezTo>
                  <a:pt x="1618" y="1473"/>
                  <a:pt x="1780" y="1162"/>
                  <a:pt x="1616" y="985"/>
                </a:cubicBezTo>
                <a:cubicBezTo>
                  <a:pt x="1515" y="871"/>
                  <a:pt x="1319" y="863"/>
                  <a:pt x="1244" y="732"/>
                </a:cubicBezTo>
                <a:cubicBezTo>
                  <a:pt x="1238" y="722"/>
                  <a:pt x="1234" y="714"/>
                  <a:pt x="1230" y="704"/>
                </a:cubicBezTo>
                <a:cubicBezTo>
                  <a:pt x="1200" y="628"/>
                  <a:pt x="1210" y="542"/>
                  <a:pt x="1200" y="463"/>
                </a:cubicBezTo>
                <a:cubicBezTo>
                  <a:pt x="1166" y="161"/>
                  <a:pt x="887" y="1"/>
                  <a:pt x="6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1"/>
          <p:cNvSpPr/>
          <p:nvPr/>
        </p:nvSpPr>
        <p:spPr>
          <a:xfrm rot="10800000" flipH="1">
            <a:off x="2285601" y="4205302"/>
            <a:ext cx="1303623" cy="751398"/>
          </a:xfrm>
          <a:custGeom>
            <a:avLst/>
            <a:gdLst/>
            <a:ahLst/>
            <a:cxnLst/>
            <a:rect l="l" t="t" r="r" b="b"/>
            <a:pathLst>
              <a:path w="5727" h="3301" extrusionOk="0">
                <a:moveTo>
                  <a:pt x="1637" y="0"/>
                </a:moveTo>
                <a:cubicBezTo>
                  <a:pt x="1444" y="40"/>
                  <a:pt x="1316" y="44"/>
                  <a:pt x="1171" y="175"/>
                </a:cubicBezTo>
                <a:cubicBezTo>
                  <a:pt x="1244" y="355"/>
                  <a:pt x="1318" y="536"/>
                  <a:pt x="1392" y="716"/>
                </a:cubicBezTo>
                <a:cubicBezTo>
                  <a:pt x="1428" y="807"/>
                  <a:pt x="1466" y="897"/>
                  <a:pt x="1501" y="989"/>
                </a:cubicBezTo>
                <a:cubicBezTo>
                  <a:pt x="1531" y="1060"/>
                  <a:pt x="1561" y="1138"/>
                  <a:pt x="1533" y="1212"/>
                </a:cubicBezTo>
                <a:cubicBezTo>
                  <a:pt x="1513" y="1266"/>
                  <a:pt x="1464" y="1305"/>
                  <a:pt x="1416" y="1341"/>
                </a:cubicBezTo>
                <a:cubicBezTo>
                  <a:pt x="1262" y="1463"/>
                  <a:pt x="1123" y="1600"/>
                  <a:pt x="999" y="1752"/>
                </a:cubicBezTo>
                <a:cubicBezTo>
                  <a:pt x="886" y="1891"/>
                  <a:pt x="780" y="2049"/>
                  <a:pt x="623" y="2136"/>
                </a:cubicBezTo>
                <a:cubicBezTo>
                  <a:pt x="413" y="2254"/>
                  <a:pt x="106" y="2264"/>
                  <a:pt x="17" y="2485"/>
                </a:cubicBezTo>
                <a:cubicBezTo>
                  <a:pt x="5" y="2511"/>
                  <a:pt x="1" y="2541"/>
                  <a:pt x="11" y="2569"/>
                </a:cubicBezTo>
                <a:cubicBezTo>
                  <a:pt x="28" y="2611"/>
                  <a:pt x="78" y="2622"/>
                  <a:pt x="125" y="2622"/>
                </a:cubicBezTo>
                <a:cubicBezTo>
                  <a:pt x="134" y="2622"/>
                  <a:pt x="142" y="2621"/>
                  <a:pt x="150" y="2621"/>
                </a:cubicBezTo>
                <a:cubicBezTo>
                  <a:pt x="391" y="2597"/>
                  <a:pt x="617" y="2489"/>
                  <a:pt x="788" y="2316"/>
                </a:cubicBezTo>
                <a:lnTo>
                  <a:pt x="788" y="2316"/>
                </a:lnTo>
                <a:cubicBezTo>
                  <a:pt x="684" y="2485"/>
                  <a:pt x="672" y="2692"/>
                  <a:pt x="754" y="2872"/>
                </a:cubicBezTo>
                <a:cubicBezTo>
                  <a:pt x="762" y="2892"/>
                  <a:pt x="776" y="2908"/>
                  <a:pt x="796" y="2920"/>
                </a:cubicBezTo>
                <a:cubicBezTo>
                  <a:pt x="802" y="2922"/>
                  <a:pt x="808" y="2923"/>
                  <a:pt x="813" y="2923"/>
                </a:cubicBezTo>
                <a:cubicBezTo>
                  <a:pt x="856" y="2923"/>
                  <a:pt x="885" y="2861"/>
                  <a:pt x="896" y="2812"/>
                </a:cubicBezTo>
                <a:cubicBezTo>
                  <a:pt x="1009" y="2276"/>
                  <a:pt x="1366" y="1830"/>
                  <a:pt x="1711" y="1405"/>
                </a:cubicBezTo>
                <a:cubicBezTo>
                  <a:pt x="1798" y="1487"/>
                  <a:pt x="1920" y="1539"/>
                  <a:pt x="2008" y="1622"/>
                </a:cubicBezTo>
                <a:cubicBezTo>
                  <a:pt x="1784" y="1835"/>
                  <a:pt x="1659" y="2132"/>
                  <a:pt x="1661" y="2443"/>
                </a:cubicBezTo>
                <a:cubicBezTo>
                  <a:pt x="1661" y="2493"/>
                  <a:pt x="1665" y="2543"/>
                  <a:pt x="1641" y="2587"/>
                </a:cubicBezTo>
                <a:cubicBezTo>
                  <a:pt x="1621" y="2617"/>
                  <a:pt x="1595" y="2643"/>
                  <a:pt x="1563" y="2665"/>
                </a:cubicBezTo>
                <a:cubicBezTo>
                  <a:pt x="1472" y="2736"/>
                  <a:pt x="1390" y="2824"/>
                  <a:pt x="1320" y="2920"/>
                </a:cubicBezTo>
                <a:cubicBezTo>
                  <a:pt x="1252" y="3013"/>
                  <a:pt x="1196" y="3129"/>
                  <a:pt x="1226" y="3240"/>
                </a:cubicBezTo>
                <a:cubicBezTo>
                  <a:pt x="1230" y="3260"/>
                  <a:pt x="1240" y="3276"/>
                  <a:pt x="1256" y="3290"/>
                </a:cubicBezTo>
                <a:cubicBezTo>
                  <a:pt x="1266" y="3297"/>
                  <a:pt x="1277" y="3300"/>
                  <a:pt x="1289" y="3300"/>
                </a:cubicBezTo>
                <a:cubicBezTo>
                  <a:pt x="1317" y="3300"/>
                  <a:pt x="1348" y="3283"/>
                  <a:pt x="1372" y="3264"/>
                </a:cubicBezTo>
                <a:cubicBezTo>
                  <a:pt x="1545" y="3133"/>
                  <a:pt x="1693" y="2969"/>
                  <a:pt x="1806" y="2784"/>
                </a:cubicBezTo>
                <a:cubicBezTo>
                  <a:pt x="1824" y="2882"/>
                  <a:pt x="1844" y="2981"/>
                  <a:pt x="1898" y="3065"/>
                </a:cubicBezTo>
                <a:cubicBezTo>
                  <a:pt x="1924" y="3107"/>
                  <a:pt x="1962" y="3145"/>
                  <a:pt x="2006" y="3171"/>
                </a:cubicBezTo>
                <a:cubicBezTo>
                  <a:pt x="2040" y="3190"/>
                  <a:pt x="2079" y="3202"/>
                  <a:pt x="2118" y="3202"/>
                </a:cubicBezTo>
                <a:cubicBezTo>
                  <a:pt x="2127" y="3202"/>
                  <a:pt x="2135" y="3202"/>
                  <a:pt x="2143" y="3201"/>
                </a:cubicBezTo>
                <a:cubicBezTo>
                  <a:pt x="2133" y="3169"/>
                  <a:pt x="2125" y="3135"/>
                  <a:pt x="2117" y="3101"/>
                </a:cubicBezTo>
                <a:cubicBezTo>
                  <a:pt x="2045" y="2796"/>
                  <a:pt x="2028" y="2489"/>
                  <a:pt x="2031" y="2172"/>
                </a:cubicBezTo>
                <a:lnTo>
                  <a:pt x="2031" y="2172"/>
                </a:lnTo>
                <a:lnTo>
                  <a:pt x="2293" y="2226"/>
                </a:lnTo>
                <a:cubicBezTo>
                  <a:pt x="2330" y="2234"/>
                  <a:pt x="2369" y="2241"/>
                  <a:pt x="2406" y="2241"/>
                </a:cubicBezTo>
                <a:cubicBezTo>
                  <a:pt x="2428" y="2241"/>
                  <a:pt x="2449" y="2239"/>
                  <a:pt x="2470" y="2232"/>
                </a:cubicBezTo>
                <a:cubicBezTo>
                  <a:pt x="2528" y="2212"/>
                  <a:pt x="2576" y="2154"/>
                  <a:pt x="2560" y="2097"/>
                </a:cubicBezTo>
                <a:cubicBezTo>
                  <a:pt x="2550" y="2065"/>
                  <a:pt x="2528" y="2039"/>
                  <a:pt x="2502" y="2021"/>
                </a:cubicBezTo>
                <a:cubicBezTo>
                  <a:pt x="2432" y="1963"/>
                  <a:pt x="2354" y="1921"/>
                  <a:pt x="2269" y="1893"/>
                </a:cubicBezTo>
                <a:cubicBezTo>
                  <a:pt x="2255" y="1889"/>
                  <a:pt x="2241" y="1881"/>
                  <a:pt x="2231" y="1869"/>
                </a:cubicBezTo>
                <a:cubicBezTo>
                  <a:pt x="2223" y="1857"/>
                  <a:pt x="2221" y="1841"/>
                  <a:pt x="2225" y="1826"/>
                </a:cubicBezTo>
                <a:cubicBezTo>
                  <a:pt x="2231" y="1776"/>
                  <a:pt x="2243" y="1726"/>
                  <a:pt x="2259" y="1676"/>
                </a:cubicBezTo>
                <a:cubicBezTo>
                  <a:pt x="2273" y="1628"/>
                  <a:pt x="2293" y="1580"/>
                  <a:pt x="2318" y="1535"/>
                </a:cubicBezTo>
                <a:cubicBezTo>
                  <a:pt x="2418" y="1371"/>
                  <a:pt x="2599" y="1281"/>
                  <a:pt x="2785" y="1234"/>
                </a:cubicBezTo>
                <a:cubicBezTo>
                  <a:pt x="2944" y="1373"/>
                  <a:pt x="2938" y="1618"/>
                  <a:pt x="2918" y="1832"/>
                </a:cubicBezTo>
                <a:lnTo>
                  <a:pt x="2876" y="2262"/>
                </a:lnTo>
                <a:cubicBezTo>
                  <a:pt x="2864" y="2391"/>
                  <a:pt x="2851" y="2527"/>
                  <a:pt x="2783" y="2639"/>
                </a:cubicBezTo>
                <a:cubicBezTo>
                  <a:pt x="2761" y="2663"/>
                  <a:pt x="2747" y="2694"/>
                  <a:pt x="2741" y="2726"/>
                </a:cubicBezTo>
                <a:cubicBezTo>
                  <a:pt x="2739" y="2748"/>
                  <a:pt x="2747" y="2770"/>
                  <a:pt x="2763" y="2786"/>
                </a:cubicBezTo>
                <a:cubicBezTo>
                  <a:pt x="2785" y="2812"/>
                  <a:pt x="2820" y="2826"/>
                  <a:pt x="2855" y="2826"/>
                </a:cubicBezTo>
                <a:cubicBezTo>
                  <a:pt x="2858" y="2826"/>
                  <a:pt x="2860" y="2826"/>
                  <a:pt x="2862" y="2826"/>
                </a:cubicBezTo>
                <a:cubicBezTo>
                  <a:pt x="2920" y="2820"/>
                  <a:pt x="2970" y="2776"/>
                  <a:pt x="3006" y="2728"/>
                </a:cubicBezTo>
                <a:cubicBezTo>
                  <a:pt x="3016" y="2714"/>
                  <a:pt x="3026" y="2700"/>
                  <a:pt x="3034" y="2686"/>
                </a:cubicBezTo>
                <a:cubicBezTo>
                  <a:pt x="3076" y="2617"/>
                  <a:pt x="3100" y="2541"/>
                  <a:pt x="3108" y="2461"/>
                </a:cubicBezTo>
                <a:cubicBezTo>
                  <a:pt x="3145" y="2517"/>
                  <a:pt x="3185" y="2573"/>
                  <a:pt x="3227" y="2625"/>
                </a:cubicBezTo>
                <a:cubicBezTo>
                  <a:pt x="3275" y="2686"/>
                  <a:pt x="3327" y="2744"/>
                  <a:pt x="3385" y="2796"/>
                </a:cubicBezTo>
                <a:cubicBezTo>
                  <a:pt x="3494" y="2890"/>
                  <a:pt x="3632" y="2961"/>
                  <a:pt x="3777" y="2961"/>
                </a:cubicBezTo>
                <a:cubicBezTo>
                  <a:pt x="3699" y="2818"/>
                  <a:pt x="3610" y="2680"/>
                  <a:pt x="3508" y="2553"/>
                </a:cubicBezTo>
                <a:cubicBezTo>
                  <a:pt x="3478" y="2513"/>
                  <a:pt x="3444" y="2473"/>
                  <a:pt x="3413" y="2435"/>
                </a:cubicBezTo>
                <a:cubicBezTo>
                  <a:pt x="3347" y="2360"/>
                  <a:pt x="3275" y="2286"/>
                  <a:pt x="3233" y="2194"/>
                </a:cubicBezTo>
                <a:cubicBezTo>
                  <a:pt x="3191" y="2103"/>
                  <a:pt x="3185" y="1987"/>
                  <a:pt x="3247" y="1909"/>
                </a:cubicBezTo>
                <a:lnTo>
                  <a:pt x="3640" y="2105"/>
                </a:lnTo>
                <a:cubicBezTo>
                  <a:pt x="3703" y="2061"/>
                  <a:pt x="3701" y="1959"/>
                  <a:pt x="3660" y="1895"/>
                </a:cubicBezTo>
                <a:cubicBezTo>
                  <a:pt x="3616" y="1830"/>
                  <a:pt x="3546" y="1790"/>
                  <a:pt x="3484" y="1742"/>
                </a:cubicBezTo>
                <a:cubicBezTo>
                  <a:pt x="3295" y="1600"/>
                  <a:pt x="3151" y="1347"/>
                  <a:pt x="3116" y="1114"/>
                </a:cubicBezTo>
                <a:lnTo>
                  <a:pt x="3116" y="1114"/>
                </a:lnTo>
                <a:lnTo>
                  <a:pt x="3490" y="1132"/>
                </a:lnTo>
                <a:cubicBezTo>
                  <a:pt x="3494" y="1132"/>
                  <a:pt x="3498" y="1132"/>
                  <a:pt x="3502" y="1132"/>
                </a:cubicBezTo>
                <a:cubicBezTo>
                  <a:pt x="3538" y="1132"/>
                  <a:pt x="3572" y="1140"/>
                  <a:pt x="3604" y="1156"/>
                </a:cubicBezTo>
                <a:cubicBezTo>
                  <a:pt x="3648" y="1184"/>
                  <a:pt x="3666" y="1236"/>
                  <a:pt x="3686" y="1283"/>
                </a:cubicBezTo>
                <a:cubicBezTo>
                  <a:pt x="3773" y="1507"/>
                  <a:pt x="3913" y="1706"/>
                  <a:pt x="4092" y="1865"/>
                </a:cubicBezTo>
                <a:cubicBezTo>
                  <a:pt x="4135" y="1905"/>
                  <a:pt x="4199" y="1940"/>
                  <a:pt x="4254" y="1940"/>
                </a:cubicBezTo>
                <a:cubicBezTo>
                  <a:pt x="4284" y="1940"/>
                  <a:pt x="4312" y="1929"/>
                  <a:pt x="4331" y="1901"/>
                </a:cubicBezTo>
                <a:cubicBezTo>
                  <a:pt x="4192" y="1736"/>
                  <a:pt x="4084" y="1547"/>
                  <a:pt x="4014" y="1343"/>
                </a:cubicBezTo>
                <a:cubicBezTo>
                  <a:pt x="4000" y="1301"/>
                  <a:pt x="3988" y="1252"/>
                  <a:pt x="4018" y="1222"/>
                </a:cubicBezTo>
                <a:cubicBezTo>
                  <a:pt x="4037" y="1201"/>
                  <a:pt x="4062" y="1196"/>
                  <a:pt x="4088" y="1196"/>
                </a:cubicBezTo>
                <a:cubicBezTo>
                  <a:pt x="4102" y="1196"/>
                  <a:pt x="4117" y="1198"/>
                  <a:pt x="4132" y="1200"/>
                </a:cubicBezTo>
                <a:lnTo>
                  <a:pt x="4760" y="1285"/>
                </a:lnTo>
                <a:cubicBezTo>
                  <a:pt x="4788" y="1285"/>
                  <a:pt x="4815" y="1295"/>
                  <a:pt x="4837" y="1311"/>
                </a:cubicBezTo>
                <a:cubicBezTo>
                  <a:pt x="4863" y="1335"/>
                  <a:pt x="4867" y="1373"/>
                  <a:pt x="4873" y="1409"/>
                </a:cubicBezTo>
                <a:cubicBezTo>
                  <a:pt x="4921" y="1732"/>
                  <a:pt x="5202" y="2003"/>
                  <a:pt x="5525" y="2041"/>
                </a:cubicBezTo>
                <a:cubicBezTo>
                  <a:pt x="5517" y="1828"/>
                  <a:pt x="5254" y="1714"/>
                  <a:pt x="5186" y="1513"/>
                </a:cubicBezTo>
                <a:cubicBezTo>
                  <a:pt x="5106" y="1277"/>
                  <a:pt x="5332" y="1036"/>
                  <a:pt x="5571" y="983"/>
                </a:cubicBezTo>
                <a:cubicBezTo>
                  <a:pt x="5639" y="969"/>
                  <a:pt x="5726" y="939"/>
                  <a:pt x="5720" y="871"/>
                </a:cubicBezTo>
                <a:cubicBezTo>
                  <a:pt x="5716" y="813"/>
                  <a:pt x="5643" y="789"/>
                  <a:pt x="5585" y="785"/>
                </a:cubicBezTo>
                <a:cubicBezTo>
                  <a:pt x="5566" y="784"/>
                  <a:pt x="5547" y="784"/>
                  <a:pt x="5528" y="784"/>
                </a:cubicBezTo>
                <a:cubicBezTo>
                  <a:pt x="5281" y="784"/>
                  <a:pt x="4966" y="876"/>
                  <a:pt x="4778" y="1016"/>
                </a:cubicBezTo>
                <a:cubicBezTo>
                  <a:pt x="4742" y="1020"/>
                  <a:pt x="4706" y="1021"/>
                  <a:pt x="4670" y="1021"/>
                </a:cubicBezTo>
                <a:cubicBezTo>
                  <a:pt x="4545" y="1021"/>
                  <a:pt x="4421" y="1002"/>
                  <a:pt x="4301" y="967"/>
                </a:cubicBezTo>
                <a:cubicBezTo>
                  <a:pt x="4219" y="942"/>
                  <a:pt x="4132" y="908"/>
                  <a:pt x="4049" y="908"/>
                </a:cubicBezTo>
                <a:cubicBezTo>
                  <a:pt x="4019" y="908"/>
                  <a:pt x="3989" y="912"/>
                  <a:pt x="3961" y="923"/>
                </a:cubicBezTo>
                <a:cubicBezTo>
                  <a:pt x="3925" y="891"/>
                  <a:pt x="3943" y="831"/>
                  <a:pt x="3963" y="787"/>
                </a:cubicBezTo>
                <a:lnTo>
                  <a:pt x="4088" y="518"/>
                </a:lnTo>
                <a:cubicBezTo>
                  <a:pt x="4053" y="482"/>
                  <a:pt x="4004" y="466"/>
                  <a:pt x="3955" y="466"/>
                </a:cubicBezTo>
                <a:cubicBezTo>
                  <a:pt x="3919" y="466"/>
                  <a:pt x="3883" y="474"/>
                  <a:pt x="3851" y="488"/>
                </a:cubicBezTo>
                <a:cubicBezTo>
                  <a:pt x="3775" y="524"/>
                  <a:pt x="3717" y="592"/>
                  <a:pt x="3668" y="662"/>
                </a:cubicBezTo>
                <a:cubicBezTo>
                  <a:pt x="3618" y="729"/>
                  <a:pt x="3568" y="817"/>
                  <a:pt x="3506" y="877"/>
                </a:cubicBezTo>
                <a:lnTo>
                  <a:pt x="2611" y="907"/>
                </a:lnTo>
                <a:cubicBezTo>
                  <a:pt x="2596" y="908"/>
                  <a:pt x="2580" y="909"/>
                  <a:pt x="2564" y="909"/>
                </a:cubicBezTo>
                <a:cubicBezTo>
                  <a:pt x="2517" y="909"/>
                  <a:pt x="2471" y="903"/>
                  <a:pt x="2426" y="891"/>
                </a:cubicBezTo>
                <a:cubicBezTo>
                  <a:pt x="2308" y="849"/>
                  <a:pt x="2241" y="731"/>
                  <a:pt x="2175" y="626"/>
                </a:cubicBezTo>
                <a:cubicBezTo>
                  <a:pt x="2155" y="596"/>
                  <a:pt x="2135" y="566"/>
                  <a:pt x="2115" y="536"/>
                </a:cubicBezTo>
                <a:cubicBezTo>
                  <a:pt x="1980" y="339"/>
                  <a:pt x="1818" y="158"/>
                  <a:pt x="1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1"/>
          <p:cNvSpPr/>
          <p:nvPr/>
        </p:nvSpPr>
        <p:spPr>
          <a:xfrm>
            <a:off x="-963318" y="3561012"/>
            <a:ext cx="10893125" cy="2304050"/>
          </a:xfrm>
          <a:custGeom>
            <a:avLst/>
            <a:gdLst/>
            <a:ahLst/>
            <a:cxnLst/>
            <a:rect l="l" t="t" r="r" b="b"/>
            <a:pathLst>
              <a:path w="435725" h="92162" extrusionOk="0">
                <a:moveTo>
                  <a:pt x="20436" y="61967"/>
                </a:moveTo>
                <a:cubicBezTo>
                  <a:pt x="23127" y="53866"/>
                  <a:pt x="39613" y="46060"/>
                  <a:pt x="49011" y="42917"/>
                </a:cubicBezTo>
                <a:cubicBezTo>
                  <a:pt x="58409" y="39774"/>
                  <a:pt x="66918" y="40440"/>
                  <a:pt x="76824" y="43107"/>
                </a:cubicBezTo>
                <a:cubicBezTo>
                  <a:pt x="86730" y="45774"/>
                  <a:pt x="97187" y="57266"/>
                  <a:pt x="108447" y="58919"/>
                </a:cubicBezTo>
                <a:cubicBezTo>
                  <a:pt x="119707" y="60572"/>
                  <a:pt x="131906" y="53023"/>
                  <a:pt x="144384" y="53023"/>
                </a:cubicBezTo>
                <a:cubicBezTo>
                  <a:pt x="156862" y="53023"/>
                  <a:pt x="170123" y="59989"/>
                  <a:pt x="183313" y="58919"/>
                </a:cubicBezTo>
                <a:cubicBezTo>
                  <a:pt x="196503" y="57850"/>
                  <a:pt x="212627" y="51089"/>
                  <a:pt x="223526" y="46606"/>
                </a:cubicBezTo>
                <a:cubicBezTo>
                  <a:pt x="234425" y="42123"/>
                  <a:pt x="237217" y="34454"/>
                  <a:pt x="248709" y="32023"/>
                </a:cubicBezTo>
                <a:cubicBezTo>
                  <a:pt x="260201" y="29593"/>
                  <a:pt x="278486" y="30370"/>
                  <a:pt x="292476" y="32023"/>
                </a:cubicBezTo>
                <a:cubicBezTo>
                  <a:pt x="306466" y="33676"/>
                  <a:pt x="320157" y="42037"/>
                  <a:pt x="332648" y="41940"/>
                </a:cubicBezTo>
                <a:cubicBezTo>
                  <a:pt x="345139" y="41843"/>
                  <a:pt x="356931" y="37175"/>
                  <a:pt x="367423" y="31439"/>
                </a:cubicBezTo>
                <a:cubicBezTo>
                  <a:pt x="377915" y="25703"/>
                  <a:pt x="389207" y="11994"/>
                  <a:pt x="395602" y="7522"/>
                </a:cubicBezTo>
                <a:cubicBezTo>
                  <a:pt x="401997" y="3050"/>
                  <a:pt x="402796" y="-5215"/>
                  <a:pt x="405794" y="4605"/>
                </a:cubicBezTo>
                <a:cubicBezTo>
                  <a:pt x="408792" y="14425"/>
                  <a:pt x="413689" y="53704"/>
                  <a:pt x="413589" y="66440"/>
                </a:cubicBezTo>
                <a:cubicBezTo>
                  <a:pt x="413489" y="79177"/>
                  <a:pt x="468649" y="76843"/>
                  <a:pt x="405195" y="81024"/>
                </a:cubicBezTo>
                <a:cubicBezTo>
                  <a:pt x="341741" y="85205"/>
                  <a:pt x="96991" y="94700"/>
                  <a:pt x="32864" y="91524"/>
                </a:cubicBezTo>
                <a:cubicBezTo>
                  <a:pt x="-31262" y="88348"/>
                  <a:pt x="17745" y="70068"/>
                  <a:pt x="20436" y="619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</p:sp>
      <p:grpSp>
        <p:nvGrpSpPr>
          <p:cNvPr id="1228" name="Google Shape;1228;p31"/>
          <p:cNvGrpSpPr/>
          <p:nvPr/>
        </p:nvGrpSpPr>
        <p:grpSpPr>
          <a:xfrm rot="10800000" flipH="1">
            <a:off x="111320" y="1856560"/>
            <a:ext cx="847948" cy="1894297"/>
            <a:chOff x="7531766" y="477870"/>
            <a:chExt cx="179460" cy="400918"/>
          </a:xfrm>
        </p:grpSpPr>
        <p:sp>
          <p:nvSpPr>
            <p:cNvPr id="1229" name="Google Shape;1229;p31"/>
            <p:cNvSpPr/>
            <p:nvPr/>
          </p:nvSpPr>
          <p:spPr>
            <a:xfrm>
              <a:off x="7661204" y="774673"/>
              <a:ext cx="21906" cy="21937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351" y="1"/>
                  </a:moveTo>
                  <a:cubicBezTo>
                    <a:pt x="158" y="1"/>
                    <a:pt x="0" y="158"/>
                    <a:pt x="0" y="352"/>
                  </a:cubicBezTo>
                  <a:cubicBezTo>
                    <a:pt x="0" y="545"/>
                    <a:pt x="158" y="702"/>
                    <a:pt x="351" y="702"/>
                  </a:cubicBezTo>
                  <a:cubicBezTo>
                    <a:pt x="546" y="702"/>
                    <a:pt x="702" y="545"/>
                    <a:pt x="702" y="352"/>
                  </a:cubicBezTo>
                  <a:cubicBezTo>
                    <a:pt x="702" y="158"/>
                    <a:pt x="546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7658645" y="713730"/>
              <a:ext cx="16570" cy="16632"/>
            </a:xfrm>
            <a:custGeom>
              <a:avLst/>
              <a:gdLst/>
              <a:ahLst/>
              <a:cxnLst/>
              <a:rect l="l" t="t" r="r" b="b"/>
              <a:pathLst>
                <a:path w="531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3"/>
                    <a:pt x="265" y="533"/>
                  </a:cubicBezTo>
                  <a:cubicBezTo>
                    <a:pt x="413" y="533"/>
                    <a:pt x="530" y="413"/>
                    <a:pt x="530" y="266"/>
                  </a:cubicBezTo>
                  <a:cubicBezTo>
                    <a:pt x="530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7686386" y="742282"/>
              <a:ext cx="24839" cy="24902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7" y="1"/>
                  </a:moveTo>
                  <a:cubicBezTo>
                    <a:pt x="178" y="1"/>
                    <a:pt x="0" y="180"/>
                    <a:pt x="0" y="399"/>
                  </a:cubicBezTo>
                  <a:cubicBezTo>
                    <a:pt x="0" y="618"/>
                    <a:pt x="178" y="798"/>
                    <a:pt x="397" y="798"/>
                  </a:cubicBezTo>
                  <a:cubicBezTo>
                    <a:pt x="618" y="798"/>
                    <a:pt x="795" y="618"/>
                    <a:pt x="795" y="399"/>
                  </a:cubicBezTo>
                  <a:cubicBezTo>
                    <a:pt x="795" y="180"/>
                    <a:pt x="618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7658083" y="750364"/>
              <a:ext cx="10048" cy="100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0" y="1"/>
                  </a:moveTo>
                  <a:cubicBezTo>
                    <a:pt x="72" y="1"/>
                    <a:pt x="0" y="72"/>
                    <a:pt x="0" y="162"/>
                  </a:cubicBezTo>
                  <a:cubicBezTo>
                    <a:pt x="0" y="250"/>
                    <a:pt x="72" y="321"/>
                    <a:pt x="160" y="321"/>
                  </a:cubicBezTo>
                  <a:cubicBezTo>
                    <a:pt x="250" y="321"/>
                    <a:pt x="321" y="250"/>
                    <a:pt x="321" y="162"/>
                  </a:cubicBezTo>
                  <a:cubicBezTo>
                    <a:pt x="321" y="72"/>
                    <a:pt x="25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7644634" y="679404"/>
              <a:ext cx="10110" cy="1011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1"/>
                  </a:moveTo>
                  <a:cubicBezTo>
                    <a:pt x="75" y="1"/>
                    <a:pt x="1" y="73"/>
                    <a:pt x="1" y="162"/>
                  </a:cubicBezTo>
                  <a:cubicBezTo>
                    <a:pt x="1" y="252"/>
                    <a:pt x="75" y="324"/>
                    <a:pt x="162" y="324"/>
                  </a:cubicBezTo>
                  <a:cubicBezTo>
                    <a:pt x="252" y="324"/>
                    <a:pt x="324" y="252"/>
                    <a:pt x="324" y="162"/>
                  </a:cubicBezTo>
                  <a:cubicBezTo>
                    <a:pt x="324" y="73"/>
                    <a:pt x="252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7629531" y="715664"/>
              <a:ext cx="6553" cy="6491"/>
            </a:xfrm>
            <a:custGeom>
              <a:avLst/>
              <a:gdLst/>
              <a:ahLst/>
              <a:cxnLst/>
              <a:rect l="l" t="t" r="r" b="b"/>
              <a:pathLst>
                <a:path w="210" h="208" extrusionOk="0">
                  <a:moveTo>
                    <a:pt x="104" y="1"/>
                  </a:moveTo>
                  <a:cubicBezTo>
                    <a:pt x="49" y="1"/>
                    <a:pt x="1" y="46"/>
                    <a:pt x="1" y="104"/>
                  </a:cubicBezTo>
                  <a:cubicBezTo>
                    <a:pt x="1" y="162"/>
                    <a:pt x="49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6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7655337" y="768650"/>
              <a:ext cx="3027" cy="3027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49" y="1"/>
                  </a:moveTo>
                  <a:cubicBezTo>
                    <a:pt x="23" y="1"/>
                    <a:pt x="1" y="22"/>
                    <a:pt x="1" y="48"/>
                  </a:cubicBezTo>
                  <a:cubicBezTo>
                    <a:pt x="1" y="74"/>
                    <a:pt x="23" y="96"/>
                    <a:pt x="49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7607407" y="810122"/>
              <a:ext cx="4743" cy="4774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cubicBezTo>
                    <a:pt x="34" y="1"/>
                    <a:pt x="0" y="35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7622447" y="774299"/>
              <a:ext cx="6553" cy="6522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4" y="1"/>
                  </a:moveTo>
                  <a:cubicBezTo>
                    <a:pt x="48" y="1"/>
                    <a:pt x="1" y="47"/>
                    <a:pt x="1" y="104"/>
                  </a:cubicBezTo>
                  <a:cubicBezTo>
                    <a:pt x="1" y="162"/>
                    <a:pt x="48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7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7629593" y="477870"/>
              <a:ext cx="30394" cy="30362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8" y="0"/>
                    <a:pt x="1" y="217"/>
                    <a:pt x="1" y="486"/>
                  </a:cubicBezTo>
                  <a:cubicBezTo>
                    <a:pt x="1" y="755"/>
                    <a:pt x="218" y="973"/>
                    <a:pt x="487" y="973"/>
                  </a:cubicBezTo>
                  <a:cubicBezTo>
                    <a:pt x="756" y="973"/>
                    <a:pt x="973" y="755"/>
                    <a:pt x="973" y="486"/>
                  </a:cubicBezTo>
                  <a:cubicBezTo>
                    <a:pt x="973" y="217"/>
                    <a:pt x="756" y="0"/>
                    <a:pt x="4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7642169" y="567897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100" y="1"/>
                    <a:pt x="0" y="98"/>
                    <a:pt x="0" y="220"/>
                  </a:cubicBezTo>
                  <a:cubicBezTo>
                    <a:pt x="0" y="341"/>
                    <a:pt x="100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7629344" y="614486"/>
              <a:ext cx="12295" cy="12326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8" y="0"/>
                  </a:moveTo>
                  <a:cubicBezTo>
                    <a:pt x="88" y="0"/>
                    <a:pt x="1" y="88"/>
                    <a:pt x="1" y="198"/>
                  </a:cubicBezTo>
                  <a:cubicBezTo>
                    <a:pt x="1" y="305"/>
                    <a:pt x="88" y="395"/>
                    <a:pt x="198" y="395"/>
                  </a:cubicBezTo>
                  <a:cubicBezTo>
                    <a:pt x="306" y="395"/>
                    <a:pt x="393" y="305"/>
                    <a:pt x="393" y="198"/>
                  </a:cubicBezTo>
                  <a:cubicBezTo>
                    <a:pt x="393" y="88"/>
                    <a:pt x="306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7618235" y="532385"/>
              <a:ext cx="18785" cy="18879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301" y="1"/>
                  </a:moveTo>
                  <a:cubicBezTo>
                    <a:pt x="136" y="1"/>
                    <a:pt x="0" y="136"/>
                    <a:pt x="0" y="302"/>
                  </a:cubicBezTo>
                  <a:cubicBezTo>
                    <a:pt x="0" y="469"/>
                    <a:pt x="136" y="605"/>
                    <a:pt x="301" y="605"/>
                  </a:cubicBezTo>
                  <a:cubicBezTo>
                    <a:pt x="468" y="605"/>
                    <a:pt x="602" y="469"/>
                    <a:pt x="602" y="302"/>
                  </a:cubicBezTo>
                  <a:cubicBezTo>
                    <a:pt x="602" y="136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7591742" y="559702"/>
              <a:ext cx="3682" cy="3651"/>
            </a:xfrm>
            <a:custGeom>
              <a:avLst/>
              <a:gdLst/>
              <a:ahLst/>
              <a:cxnLst/>
              <a:rect l="l" t="t" r="r" b="b"/>
              <a:pathLst>
                <a:path w="118" h="117" extrusionOk="0">
                  <a:moveTo>
                    <a:pt x="60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0"/>
                    <a:pt x="26" y="116"/>
                    <a:pt x="60" y="116"/>
                  </a:cubicBezTo>
                  <a:cubicBezTo>
                    <a:pt x="92" y="116"/>
                    <a:pt x="118" y="90"/>
                    <a:pt x="118" y="58"/>
                  </a:cubicBezTo>
                  <a:cubicBezTo>
                    <a:pt x="118" y="27"/>
                    <a:pt x="92" y="1"/>
                    <a:pt x="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7652248" y="53756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7633151" y="581408"/>
              <a:ext cx="5804" cy="5804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5"/>
                    <a:pt x="92" y="185"/>
                  </a:cubicBezTo>
                  <a:cubicBezTo>
                    <a:pt x="144" y="185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7610059" y="594140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9" y="1"/>
                  </a:moveTo>
                  <a:cubicBezTo>
                    <a:pt x="59" y="1"/>
                    <a:pt x="1" y="58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8"/>
                    <a:pt x="19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7663232" y="515035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1"/>
                  </a:moveTo>
                  <a:cubicBezTo>
                    <a:pt x="59" y="1"/>
                    <a:pt x="1" y="57"/>
                    <a:pt x="1" y="128"/>
                  </a:cubicBezTo>
                  <a:cubicBezTo>
                    <a:pt x="1" y="198"/>
                    <a:pt x="59" y="256"/>
                    <a:pt x="128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7"/>
                    <a:pt x="198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7531766" y="558067"/>
              <a:ext cx="33951" cy="33920"/>
            </a:xfrm>
            <a:custGeom>
              <a:avLst/>
              <a:gdLst/>
              <a:ahLst/>
              <a:cxnLst/>
              <a:rect l="l" t="t" r="r" b="b"/>
              <a:pathLst>
                <a:path w="1088" h="1087" extrusionOk="0">
                  <a:moveTo>
                    <a:pt x="543" y="1"/>
                  </a:moveTo>
                  <a:cubicBezTo>
                    <a:pt x="244" y="1"/>
                    <a:pt x="1" y="244"/>
                    <a:pt x="1" y="545"/>
                  </a:cubicBezTo>
                  <a:cubicBezTo>
                    <a:pt x="1" y="844"/>
                    <a:pt x="244" y="1087"/>
                    <a:pt x="543" y="1087"/>
                  </a:cubicBezTo>
                  <a:cubicBezTo>
                    <a:pt x="844" y="1087"/>
                    <a:pt x="1087" y="844"/>
                    <a:pt x="1087" y="545"/>
                  </a:cubicBezTo>
                  <a:cubicBezTo>
                    <a:pt x="1087" y="244"/>
                    <a:pt x="844" y="1"/>
                    <a:pt x="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7625693" y="637121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98" y="1"/>
                    <a:pt x="0" y="98"/>
                    <a:pt x="0" y="220"/>
                  </a:cubicBezTo>
                  <a:cubicBezTo>
                    <a:pt x="0" y="341"/>
                    <a:pt x="98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7646194" y="860612"/>
              <a:ext cx="12295" cy="12357"/>
            </a:xfrm>
            <a:custGeom>
              <a:avLst/>
              <a:gdLst/>
              <a:ahLst/>
              <a:cxnLst/>
              <a:rect l="l" t="t" r="r" b="b"/>
              <a:pathLst>
                <a:path w="394" h="396" extrusionOk="0">
                  <a:moveTo>
                    <a:pt x="196" y="1"/>
                  </a:moveTo>
                  <a:cubicBezTo>
                    <a:pt x="88" y="1"/>
                    <a:pt x="1" y="91"/>
                    <a:pt x="1" y="198"/>
                  </a:cubicBezTo>
                  <a:cubicBezTo>
                    <a:pt x="1" y="308"/>
                    <a:pt x="88" y="395"/>
                    <a:pt x="196" y="395"/>
                  </a:cubicBezTo>
                  <a:cubicBezTo>
                    <a:pt x="306" y="395"/>
                    <a:pt x="393" y="308"/>
                    <a:pt x="393" y="198"/>
                  </a:cubicBezTo>
                  <a:cubicBezTo>
                    <a:pt x="393" y="91"/>
                    <a:pt x="306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7577481" y="641603"/>
              <a:ext cx="18817" cy="18879"/>
            </a:xfrm>
            <a:custGeom>
              <a:avLst/>
              <a:gdLst/>
              <a:ahLst/>
              <a:cxnLst/>
              <a:rect l="l" t="t" r="r" b="b"/>
              <a:pathLst>
                <a:path w="603" h="605" extrusionOk="0">
                  <a:moveTo>
                    <a:pt x="302" y="0"/>
                  </a:moveTo>
                  <a:cubicBezTo>
                    <a:pt x="136" y="0"/>
                    <a:pt x="1" y="136"/>
                    <a:pt x="1" y="303"/>
                  </a:cubicBezTo>
                  <a:cubicBezTo>
                    <a:pt x="1" y="469"/>
                    <a:pt x="136" y="604"/>
                    <a:pt x="302" y="604"/>
                  </a:cubicBezTo>
                  <a:cubicBezTo>
                    <a:pt x="469" y="604"/>
                    <a:pt x="603" y="469"/>
                    <a:pt x="603" y="303"/>
                  </a:cubicBezTo>
                  <a:cubicBezTo>
                    <a:pt x="603" y="136"/>
                    <a:pt x="469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7668163" y="845071"/>
              <a:ext cx="3620" cy="3713"/>
            </a:xfrm>
            <a:custGeom>
              <a:avLst/>
              <a:gdLst/>
              <a:ahLst/>
              <a:cxnLst/>
              <a:rect l="l" t="t" r="r" b="b"/>
              <a:pathLst>
                <a:path w="116" h="119" extrusionOk="0">
                  <a:moveTo>
                    <a:pt x="58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2"/>
                    <a:pt x="26" y="118"/>
                    <a:pt x="58" y="118"/>
                  </a:cubicBezTo>
                  <a:cubicBezTo>
                    <a:pt x="90" y="118"/>
                    <a:pt x="116" y="92"/>
                    <a:pt x="116" y="58"/>
                  </a:cubicBezTo>
                  <a:cubicBezTo>
                    <a:pt x="116" y="27"/>
                    <a:pt x="90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7626566" y="59914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7622807" y="872984"/>
              <a:ext cx="5835" cy="5804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3" y="0"/>
                    <a:pt x="1" y="42"/>
                    <a:pt x="1" y="94"/>
                  </a:cubicBezTo>
                  <a:cubicBezTo>
                    <a:pt x="1" y="146"/>
                    <a:pt x="43" y="186"/>
                    <a:pt x="94" y="186"/>
                  </a:cubicBezTo>
                  <a:cubicBezTo>
                    <a:pt x="144" y="186"/>
                    <a:pt x="186" y="146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7628095" y="824757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0"/>
                  </a:moveTo>
                  <a:cubicBezTo>
                    <a:pt x="57" y="0"/>
                    <a:pt x="1" y="58"/>
                    <a:pt x="1" y="128"/>
                  </a:cubicBezTo>
                  <a:cubicBezTo>
                    <a:pt x="1" y="199"/>
                    <a:pt x="57" y="255"/>
                    <a:pt x="128" y="255"/>
                  </a:cubicBezTo>
                  <a:cubicBezTo>
                    <a:pt x="198" y="255"/>
                    <a:pt x="256" y="199"/>
                    <a:pt x="256" y="128"/>
                  </a:cubicBezTo>
                  <a:cubicBezTo>
                    <a:pt x="256" y="58"/>
                    <a:pt x="198" y="0"/>
                    <a:pt x="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7592959" y="635998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8" y="1"/>
                  </a:moveTo>
                  <a:cubicBezTo>
                    <a:pt x="59" y="1"/>
                    <a:pt x="1" y="59"/>
                    <a:pt x="1" y="128"/>
                  </a:cubicBezTo>
                  <a:cubicBezTo>
                    <a:pt x="1" y="200"/>
                    <a:pt x="59" y="256"/>
                    <a:pt x="128" y="256"/>
                  </a:cubicBezTo>
                  <a:cubicBezTo>
                    <a:pt x="200" y="256"/>
                    <a:pt x="256" y="200"/>
                    <a:pt x="256" y="128"/>
                  </a:cubicBezTo>
                  <a:cubicBezTo>
                    <a:pt x="256" y="59"/>
                    <a:pt x="200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31"/>
          <p:cNvGrpSpPr/>
          <p:nvPr/>
        </p:nvGrpSpPr>
        <p:grpSpPr>
          <a:xfrm rot="10800000">
            <a:off x="8210425" y="2201539"/>
            <a:ext cx="779359" cy="1741066"/>
            <a:chOff x="7531766" y="477870"/>
            <a:chExt cx="179460" cy="400918"/>
          </a:xfrm>
        </p:grpSpPr>
        <p:sp>
          <p:nvSpPr>
            <p:cNvPr id="1257" name="Google Shape;1257;p31"/>
            <p:cNvSpPr/>
            <p:nvPr/>
          </p:nvSpPr>
          <p:spPr>
            <a:xfrm>
              <a:off x="7661204" y="774673"/>
              <a:ext cx="21906" cy="21937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351" y="1"/>
                  </a:moveTo>
                  <a:cubicBezTo>
                    <a:pt x="158" y="1"/>
                    <a:pt x="0" y="158"/>
                    <a:pt x="0" y="352"/>
                  </a:cubicBezTo>
                  <a:cubicBezTo>
                    <a:pt x="0" y="545"/>
                    <a:pt x="158" y="702"/>
                    <a:pt x="351" y="702"/>
                  </a:cubicBezTo>
                  <a:cubicBezTo>
                    <a:pt x="546" y="702"/>
                    <a:pt x="702" y="545"/>
                    <a:pt x="702" y="352"/>
                  </a:cubicBezTo>
                  <a:cubicBezTo>
                    <a:pt x="702" y="158"/>
                    <a:pt x="546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7658645" y="713730"/>
              <a:ext cx="16570" cy="16632"/>
            </a:xfrm>
            <a:custGeom>
              <a:avLst/>
              <a:gdLst/>
              <a:ahLst/>
              <a:cxnLst/>
              <a:rect l="l" t="t" r="r" b="b"/>
              <a:pathLst>
                <a:path w="531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3"/>
                    <a:pt x="265" y="533"/>
                  </a:cubicBezTo>
                  <a:cubicBezTo>
                    <a:pt x="413" y="533"/>
                    <a:pt x="530" y="413"/>
                    <a:pt x="530" y="266"/>
                  </a:cubicBezTo>
                  <a:cubicBezTo>
                    <a:pt x="530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7686386" y="742282"/>
              <a:ext cx="24839" cy="24902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7" y="1"/>
                  </a:moveTo>
                  <a:cubicBezTo>
                    <a:pt x="178" y="1"/>
                    <a:pt x="0" y="180"/>
                    <a:pt x="0" y="399"/>
                  </a:cubicBezTo>
                  <a:cubicBezTo>
                    <a:pt x="0" y="618"/>
                    <a:pt x="178" y="798"/>
                    <a:pt x="397" y="798"/>
                  </a:cubicBezTo>
                  <a:cubicBezTo>
                    <a:pt x="618" y="798"/>
                    <a:pt x="795" y="618"/>
                    <a:pt x="795" y="399"/>
                  </a:cubicBezTo>
                  <a:cubicBezTo>
                    <a:pt x="795" y="180"/>
                    <a:pt x="618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7658083" y="750364"/>
              <a:ext cx="10048" cy="100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0" y="1"/>
                  </a:moveTo>
                  <a:cubicBezTo>
                    <a:pt x="72" y="1"/>
                    <a:pt x="0" y="72"/>
                    <a:pt x="0" y="162"/>
                  </a:cubicBezTo>
                  <a:cubicBezTo>
                    <a:pt x="0" y="250"/>
                    <a:pt x="72" y="321"/>
                    <a:pt x="160" y="321"/>
                  </a:cubicBezTo>
                  <a:cubicBezTo>
                    <a:pt x="250" y="321"/>
                    <a:pt x="321" y="250"/>
                    <a:pt x="321" y="162"/>
                  </a:cubicBezTo>
                  <a:cubicBezTo>
                    <a:pt x="321" y="72"/>
                    <a:pt x="25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7644634" y="679404"/>
              <a:ext cx="10110" cy="1011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1"/>
                  </a:moveTo>
                  <a:cubicBezTo>
                    <a:pt x="75" y="1"/>
                    <a:pt x="1" y="73"/>
                    <a:pt x="1" y="162"/>
                  </a:cubicBezTo>
                  <a:cubicBezTo>
                    <a:pt x="1" y="252"/>
                    <a:pt x="75" y="324"/>
                    <a:pt x="162" y="324"/>
                  </a:cubicBezTo>
                  <a:cubicBezTo>
                    <a:pt x="252" y="324"/>
                    <a:pt x="324" y="252"/>
                    <a:pt x="324" y="162"/>
                  </a:cubicBezTo>
                  <a:cubicBezTo>
                    <a:pt x="324" y="73"/>
                    <a:pt x="252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7629531" y="715664"/>
              <a:ext cx="6553" cy="6491"/>
            </a:xfrm>
            <a:custGeom>
              <a:avLst/>
              <a:gdLst/>
              <a:ahLst/>
              <a:cxnLst/>
              <a:rect l="l" t="t" r="r" b="b"/>
              <a:pathLst>
                <a:path w="210" h="208" extrusionOk="0">
                  <a:moveTo>
                    <a:pt x="104" y="1"/>
                  </a:moveTo>
                  <a:cubicBezTo>
                    <a:pt x="49" y="1"/>
                    <a:pt x="1" y="46"/>
                    <a:pt x="1" y="104"/>
                  </a:cubicBezTo>
                  <a:cubicBezTo>
                    <a:pt x="1" y="162"/>
                    <a:pt x="49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6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7655337" y="768650"/>
              <a:ext cx="3027" cy="3027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49" y="1"/>
                  </a:moveTo>
                  <a:cubicBezTo>
                    <a:pt x="23" y="1"/>
                    <a:pt x="1" y="22"/>
                    <a:pt x="1" y="48"/>
                  </a:cubicBezTo>
                  <a:cubicBezTo>
                    <a:pt x="1" y="74"/>
                    <a:pt x="23" y="96"/>
                    <a:pt x="49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7607407" y="810122"/>
              <a:ext cx="4743" cy="4774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cubicBezTo>
                    <a:pt x="34" y="1"/>
                    <a:pt x="0" y="35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7622447" y="774299"/>
              <a:ext cx="6553" cy="6522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4" y="1"/>
                  </a:moveTo>
                  <a:cubicBezTo>
                    <a:pt x="48" y="1"/>
                    <a:pt x="1" y="47"/>
                    <a:pt x="1" y="104"/>
                  </a:cubicBezTo>
                  <a:cubicBezTo>
                    <a:pt x="1" y="162"/>
                    <a:pt x="48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7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7629593" y="477870"/>
              <a:ext cx="30394" cy="30362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8" y="0"/>
                    <a:pt x="1" y="217"/>
                    <a:pt x="1" y="486"/>
                  </a:cubicBezTo>
                  <a:cubicBezTo>
                    <a:pt x="1" y="755"/>
                    <a:pt x="218" y="973"/>
                    <a:pt x="487" y="973"/>
                  </a:cubicBezTo>
                  <a:cubicBezTo>
                    <a:pt x="756" y="973"/>
                    <a:pt x="973" y="755"/>
                    <a:pt x="973" y="486"/>
                  </a:cubicBezTo>
                  <a:cubicBezTo>
                    <a:pt x="973" y="217"/>
                    <a:pt x="756" y="0"/>
                    <a:pt x="4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7642169" y="567897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100" y="1"/>
                    <a:pt x="0" y="98"/>
                    <a:pt x="0" y="220"/>
                  </a:cubicBezTo>
                  <a:cubicBezTo>
                    <a:pt x="0" y="341"/>
                    <a:pt x="100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7629344" y="614486"/>
              <a:ext cx="12295" cy="12326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8" y="0"/>
                  </a:moveTo>
                  <a:cubicBezTo>
                    <a:pt x="88" y="0"/>
                    <a:pt x="1" y="88"/>
                    <a:pt x="1" y="198"/>
                  </a:cubicBezTo>
                  <a:cubicBezTo>
                    <a:pt x="1" y="305"/>
                    <a:pt x="88" y="395"/>
                    <a:pt x="198" y="395"/>
                  </a:cubicBezTo>
                  <a:cubicBezTo>
                    <a:pt x="306" y="395"/>
                    <a:pt x="393" y="305"/>
                    <a:pt x="393" y="198"/>
                  </a:cubicBezTo>
                  <a:cubicBezTo>
                    <a:pt x="393" y="88"/>
                    <a:pt x="306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7618235" y="532385"/>
              <a:ext cx="18785" cy="18879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301" y="1"/>
                  </a:moveTo>
                  <a:cubicBezTo>
                    <a:pt x="136" y="1"/>
                    <a:pt x="0" y="136"/>
                    <a:pt x="0" y="302"/>
                  </a:cubicBezTo>
                  <a:cubicBezTo>
                    <a:pt x="0" y="469"/>
                    <a:pt x="136" y="605"/>
                    <a:pt x="301" y="605"/>
                  </a:cubicBezTo>
                  <a:cubicBezTo>
                    <a:pt x="468" y="605"/>
                    <a:pt x="602" y="469"/>
                    <a:pt x="602" y="302"/>
                  </a:cubicBezTo>
                  <a:cubicBezTo>
                    <a:pt x="602" y="136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7591742" y="559702"/>
              <a:ext cx="3682" cy="3651"/>
            </a:xfrm>
            <a:custGeom>
              <a:avLst/>
              <a:gdLst/>
              <a:ahLst/>
              <a:cxnLst/>
              <a:rect l="l" t="t" r="r" b="b"/>
              <a:pathLst>
                <a:path w="118" h="117" extrusionOk="0">
                  <a:moveTo>
                    <a:pt x="60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0"/>
                    <a:pt x="26" y="116"/>
                    <a:pt x="60" y="116"/>
                  </a:cubicBezTo>
                  <a:cubicBezTo>
                    <a:pt x="92" y="116"/>
                    <a:pt x="118" y="90"/>
                    <a:pt x="118" y="58"/>
                  </a:cubicBezTo>
                  <a:cubicBezTo>
                    <a:pt x="118" y="27"/>
                    <a:pt x="92" y="1"/>
                    <a:pt x="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7652248" y="53756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7633151" y="581408"/>
              <a:ext cx="5804" cy="5804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5"/>
                    <a:pt x="92" y="185"/>
                  </a:cubicBezTo>
                  <a:cubicBezTo>
                    <a:pt x="144" y="185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7610059" y="594140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9" y="1"/>
                  </a:moveTo>
                  <a:cubicBezTo>
                    <a:pt x="59" y="1"/>
                    <a:pt x="1" y="58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8"/>
                    <a:pt x="19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7663232" y="515035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1"/>
                  </a:moveTo>
                  <a:cubicBezTo>
                    <a:pt x="59" y="1"/>
                    <a:pt x="1" y="57"/>
                    <a:pt x="1" y="128"/>
                  </a:cubicBezTo>
                  <a:cubicBezTo>
                    <a:pt x="1" y="198"/>
                    <a:pt x="59" y="256"/>
                    <a:pt x="128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7"/>
                    <a:pt x="198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7531766" y="558067"/>
              <a:ext cx="33951" cy="33920"/>
            </a:xfrm>
            <a:custGeom>
              <a:avLst/>
              <a:gdLst/>
              <a:ahLst/>
              <a:cxnLst/>
              <a:rect l="l" t="t" r="r" b="b"/>
              <a:pathLst>
                <a:path w="1088" h="1087" extrusionOk="0">
                  <a:moveTo>
                    <a:pt x="543" y="1"/>
                  </a:moveTo>
                  <a:cubicBezTo>
                    <a:pt x="244" y="1"/>
                    <a:pt x="1" y="244"/>
                    <a:pt x="1" y="545"/>
                  </a:cubicBezTo>
                  <a:cubicBezTo>
                    <a:pt x="1" y="844"/>
                    <a:pt x="244" y="1087"/>
                    <a:pt x="543" y="1087"/>
                  </a:cubicBezTo>
                  <a:cubicBezTo>
                    <a:pt x="844" y="1087"/>
                    <a:pt x="1087" y="844"/>
                    <a:pt x="1087" y="545"/>
                  </a:cubicBezTo>
                  <a:cubicBezTo>
                    <a:pt x="1087" y="244"/>
                    <a:pt x="844" y="1"/>
                    <a:pt x="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7625693" y="637121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98" y="1"/>
                    <a:pt x="0" y="98"/>
                    <a:pt x="0" y="220"/>
                  </a:cubicBezTo>
                  <a:cubicBezTo>
                    <a:pt x="0" y="341"/>
                    <a:pt x="98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7646194" y="860612"/>
              <a:ext cx="12295" cy="12357"/>
            </a:xfrm>
            <a:custGeom>
              <a:avLst/>
              <a:gdLst/>
              <a:ahLst/>
              <a:cxnLst/>
              <a:rect l="l" t="t" r="r" b="b"/>
              <a:pathLst>
                <a:path w="394" h="396" extrusionOk="0">
                  <a:moveTo>
                    <a:pt x="196" y="1"/>
                  </a:moveTo>
                  <a:cubicBezTo>
                    <a:pt x="88" y="1"/>
                    <a:pt x="1" y="91"/>
                    <a:pt x="1" y="198"/>
                  </a:cubicBezTo>
                  <a:cubicBezTo>
                    <a:pt x="1" y="308"/>
                    <a:pt x="88" y="395"/>
                    <a:pt x="196" y="395"/>
                  </a:cubicBezTo>
                  <a:cubicBezTo>
                    <a:pt x="306" y="395"/>
                    <a:pt x="393" y="308"/>
                    <a:pt x="393" y="198"/>
                  </a:cubicBezTo>
                  <a:cubicBezTo>
                    <a:pt x="393" y="91"/>
                    <a:pt x="306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7577481" y="641603"/>
              <a:ext cx="18817" cy="18879"/>
            </a:xfrm>
            <a:custGeom>
              <a:avLst/>
              <a:gdLst/>
              <a:ahLst/>
              <a:cxnLst/>
              <a:rect l="l" t="t" r="r" b="b"/>
              <a:pathLst>
                <a:path w="603" h="605" extrusionOk="0">
                  <a:moveTo>
                    <a:pt x="302" y="0"/>
                  </a:moveTo>
                  <a:cubicBezTo>
                    <a:pt x="136" y="0"/>
                    <a:pt x="1" y="136"/>
                    <a:pt x="1" y="303"/>
                  </a:cubicBezTo>
                  <a:cubicBezTo>
                    <a:pt x="1" y="469"/>
                    <a:pt x="136" y="604"/>
                    <a:pt x="302" y="604"/>
                  </a:cubicBezTo>
                  <a:cubicBezTo>
                    <a:pt x="469" y="604"/>
                    <a:pt x="603" y="469"/>
                    <a:pt x="603" y="303"/>
                  </a:cubicBezTo>
                  <a:cubicBezTo>
                    <a:pt x="603" y="136"/>
                    <a:pt x="469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7668163" y="845071"/>
              <a:ext cx="3620" cy="3713"/>
            </a:xfrm>
            <a:custGeom>
              <a:avLst/>
              <a:gdLst/>
              <a:ahLst/>
              <a:cxnLst/>
              <a:rect l="l" t="t" r="r" b="b"/>
              <a:pathLst>
                <a:path w="116" h="119" extrusionOk="0">
                  <a:moveTo>
                    <a:pt x="58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2"/>
                    <a:pt x="26" y="118"/>
                    <a:pt x="58" y="118"/>
                  </a:cubicBezTo>
                  <a:cubicBezTo>
                    <a:pt x="90" y="118"/>
                    <a:pt x="116" y="92"/>
                    <a:pt x="116" y="58"/>
                  </a:cubicBezTo>
                  <a:cubicBezTo>
                    <a:pt x="116" y="27"/>
                    <a:pt x="90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7626566" y="59914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7622807" y="872984"/>
              <a:ext cx="5835" cy="5804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3" y="0"/>
                    <a:pt x="1" y="42"/>
                    <a:pt x="1" y="94"/>
                  </a:cubicBezTo>
                  <a:cubicBezTo>
                    <a:pt x="1" y="146"/>
                    <a:pt x="43" y="186"/>
                    <a:pt x="94" y="186"/>
                  </a:cubicBezTo>
                  <a:cubicBezTo>
                    <a:pt x="144" y="186"/>
                    <a:pt x="186" y="146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7628095" y="824757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0"/>
                  </a:moveTo>
                  <a:cubicBezTo>
                    <a:pt x="57" y="0"/>
                    <a:pt x="1" y="58"/>
                    <a:pt x="1" y="128"/>
                  </a:cubicBezTo>
                  <a:cubicBezTo>
                    <a:pt x="1" y="199"/>
                    <a:pt x="57" y="255"/>
                    <a:pt x="128" y="255"/>
                  </a:cubicBezTo>
                  <a:cubicBezTo>
                    <a:pt x="198" y="255"/>
                    <a:pt x="256" y="199"/>
                    <a:pt x="256" y="128"/>
                  </a:cubicBezTo>
                  <a:cubicBezTo>
                    <a:pt x="256" y="58"/>
                    <a:pt x="198" y="0"/>
                    <a:pt x="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7592959" y="635998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8" y="1"/>
                  </a:moveTo>
                  <a:cubicBezTo>
                    <a:pt x="59" y="1"/>
                    <a:pt x="1" y="59"/>
                    <a:pt x="1" y="128"/>
                  </a:cubicBezTo>
                  <a:cubicBezTo>
                    <a:pt x="1" y="200"/>
                    <a:pt x="59" y="256"/>
                    <a:pt x="128" y="256"/>
                  </a:cubicBezTo>
                  <a:cubicBezTo>
                    <a:pt x="200" y="256"/>
                    <a:pt x="256" y="200"/>
                    <a:pt x="256" y="128"/>
                  </a:cubicBezTo>
                  <a:cubicBezTo>
                    <a:pt x="256" y="59"/>
                    <a:pt x="200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32"/>
          <p:cNvGrpSpPr/>
          <p:nvPr/>
        </p:nvGrpSpPr>
        <p:grpSpPr>
          <a:xfrm rot="480718">
            <a:off x="236988" y="3696509"/>
            <a:ext cx="952191" cy="1006453"/>
            <a:chOff x="287700" y="3530125"/>
            <a:chExt cx="114450" cy="120975"/>
          </a:xfrm>
        </p:grpSpPr>
        <p:sp>
          <p:nvSpPr>
            <p:cNvPr id="1286" name="Google Shape;1286;p32"/>
            <p:cNvSpPr/>
            <p:nvPr/>
          </p:nvSpPr>
          <p:spPr>
            <a:xfrm>
              <a:off x="353400" y="3530125"/>
              <a:ext cx="48750" cy="106225"/>
            </a:xfrm>
            <a:custGeom>
              <a:avLst/>
              <a:gdLst/>
              <a:ahLst/>
              <a:cxnLst/>
              <a:rect l="l" t="t" r="r" b="b"/>
              <a:pathLst>
                <a:path w="1950" h="4249" extrusionOk="0">
                  <a:moveTo>
                    <a:pt x="1129" y="0"/>
                  </a:moveTo>
                  <a:cubicBezTo>
                    <a:pt x="1102" y="0"/>
                    <a:pt x="1076" y="10"/>
                    <a:pt x="1057" y="33"/>
                  </a:cubicBezTo>
                  <a:cubicBezTo>
                    <a:pt x="949" y="152"/>
                    <a:pt x="873" y="302"/>
                    <a:pt x="813" y="447"/>
                  </a:cubicBezTo>
                  <a:cubicBezTo>
                    <a:pt x="748" y="614"/>
                    <a:pt x="700" y="790"/>
                    <a:pt x="674" y="969"/>
                  </a:cubicBezTo>
                  <a:cubicBezTo>
                    <a:pt x="650" y="1141"/>
                    <a:pt x="668" y="1316"/>
                    <a:pt x="726" y="1479"/>
                  </a:cubicBezTo>
                  <a:cubicBezTo>
                    <a:pt x="782" y="1647"/>
                    <a:pt x="899" y="1800"/>
                    <a:pt x="933" y="1972"/>
                  </a:cubicBezTo>
                  <a:cubicBezTo>
                    <a:pt x="969" y="2151"/>
                    <a:pt x="895" y="2340"/>
                    <a:pt x="841" y="2510"/>
                  </a:cubicBezTo>
                  <a:cubicBezTo>
                    <a:pt x="796" y="2651"/>
                    <a:pt x="784" y="2803"/>
                    <a:pt x="804" y="2948"/>
                  </a:cubicBezTo>
                  <a:cubicBezTo>
                    <a:pt x="682" y="2844"/>
                    <a:pt x="588" y="2741"/>
                    <a:pt x="531" y="2595"/>
                  </a:cubicBezTo>
                  <a:cubicBezTo>
                    <a:pt x="469" y="2438"/>
                    <a:pt x="536" y="2284"/>
                    <a:pt x="523" y="2125"/>
                  </a:cubicBezTo>
                  <a:cubicBezTo>
                    <a:pt x="509" y="1978"/>
                    <a:pt x="560" y="1830"/>
                    <a:pt x="554" y="1683"/>
                  </a:cubicBezTo>
                  <a:cubicBezTo>
                    <a:pt x="546" y="1525"/>
                    <a:pt x="481" y="1368"/>
                    <a:pt x="399" y="1230"/>
                  </a:cubicBezTo>
                  <a:cubicBezTo>
                    <a:pt x="345" y="1141"/>
                    <a:pt x="273" y="1045"/>
                    <a:pt x="156" y="1029"/>
                  </a:cubicBezTo>
                  <a:cubicBezTo>
                    <a:pt x="145" y="1024"/>
                    <a:pt x="134" y="1022"/>
                    <a:pt x="124" y="1022"/>
                  </a:cubicBezTo>
                  <a:cubicBezTo>
                    <a:pt x="56" y="1022"/>
                    <a:pt x="0" y="1111"/>
                    <a:pt x="64" y="1166"/>
                  </a:cubicBezTo>
                  <a:cubicBezTo>
                    <a:pt x="182" y="1266"/>
                    <a:pt x="214" y="1455"/>
                    <a:pt x="236" y="1591"/>
                  </a:cubicBezTo>
                  <a:cubicBezTo>
                    <a:pt x="259" y="1748"/>
                    <a:pt x="216" y="1892"/>
                    <a:pt x="202" y="2047"/>
                  </a:cubicBezTo>
                  <a:cubicBezTo>
                    <a:pt x="188" y="2205"/>
                    <a:pt x="168" y="2362"/>
                    <a:pt x="178" y="2518"/>
                  </a:cubicBezTo>
                  <a:cubicBezTo>
                    <a:pt x="188" y="2673"/>
                    <a:pt x="267" y="2818"/>
                    <a:pt x="357" y="2946"/>
                  </a:cubicBezTo>
                  <a:cubicBezTo>
                    <a:pt x="455" y="3080"/>
                    <a:pt x="604" y="3173"/>
                    <a:pt x="722" y="3291"/>
                  </a:cubicBezTo>
                  <a:cubicBezTo>
                    <a:pt x="841" y="3416"/>
                    <a:pt x="786" y="3588"/>
                    <a:pt x="809" y="3739"/>
                  </a:cubicBezTo>
                  <a:cubicBezTo>
                    <a:pt x="833" y="3895"/>
                    <a:pt x="917" y="4032"/>
                    <a:pt x="1041" y="4124"/>
                  </a:cubicBezTo>
                  <a:cubicBezTo>
                    <a:pt x="1135" y="4192"/>
                    <a:pt x="1277" y="4249"/>
                    <a:pt x="1408" y="4249"/>
                  </a:cubicBezTo>
                  <a:cubicBezTo>
                    <a:pt x="1446" y="4249"/>
                    <a:pt x="1482" y="4244"/>
                    <a:pt x="1517" y="4233"/>
                  </a:cubicBezTo>
                  <a:cubicBezTo>
                    <a:pt x="1561" y="4221"/>
                    <a:pt x="1571" y="4164"/>
                    <a:pt x="1535" y="4140"/>
                  </a:cubicBezTo>
                  <a:cubicBezTo>
                    <a:pt x="1387" y="4022"/>
                    <a:pt x="1210" y="3976"/>
                    <a:pt x="1160" y="3791"/>
                  </a:cubicBezTo>
                  <a:cubicBezTo>
                    <a:pt x="1144" y="3717"/>
                    <a:pt x="1136" y="3644"/>
                    <a:pt x="1136" y="3570"/>
                  </a:cubicBezTo>
                  <a:lnTo>
                    <a:pt x="1136" y="3570"/>
                  </a:lnTo>
                  <a:cubicBezTo>
                    <a:pt x="1194" y="3695"/>
                    <a:pt x="1218" y="3835"/>
                    <a:pt x="1348" y="3924"/>
                  </a:cubicBezTo>
                  <a:cubicBezTo>
                    <a:pt x="1350" y="3926"/>
                    <a:pt x="1354" y="3928"/>
                    <a:pt x="1356" y="3928"/>
                  </a:cubicBezTo>
                  <a:cubicBezTo>
                    <a:pt x="1367" y="3948"/>
                    <a:pt x="1377" y="3970"/>
                    <a:pt x="1387" y="3988"/>
                  </a:cubicBezTo>
                  <a:cubicBezTo>
                    <a:pt x="1400" y="4010"/>
                    <a:pt x="1423" y="4021"/>
                    <a:pt x="1445" y="4021"/>
                  </a:cubicBezTo>
                  <a:cubicBezTo>
                    <a:pt x="1471" y="4021"/>
                    <a:pt x="1495" y="4006"/>
                    <a:pt x="1503" y="3978"/>
                  </a:cubicBezTo>
                  <a:cubicBezTo>
                    <a:pt x="1579" y="3685"/>
                    <a:pt x="1441" y="3414"/>
                    <a:pt x="1469" y="3121"/>
                  </a:cubicBezTo>
                  <a:cubicBezTo>
                    <a:pt x="1483" y="2954"/>
                    <a:pt x="1571" y="2803"/>
                    <a:pt x="1650" y="2651"/>
                  </a:cubicBezTo>
                  <a:cubicBezTo>
                    <a:pt x="1712" y="2534"/>
                    <a:pt x="1808" y="2430"/>
                    <a:pt x="1854" y="2306"/>
                  </a:cubicBezTo>
                  <a:cubicBezTo>
                    <a:pt x="1949" y="2045"/>
                    <a:pt x="1888" y="1756"/>
                    <a:pt x="1722" y="1523"/>
                  </a:cubicBezTo>
                  <a:cubicBezTo>
                    <a:pt x="1573" y="1314"/>
                    <a:pt x="1473" y="1021"/>
                    <a:pt x="1543" y="772"/>
                  </a:cubicBezTo>
                  <a:cubicBezTo>
                    <a:pt x="1558" y="720"/>
                    <a:pt x="1498" y="670"/>
                    <a:pt x="1440" y="670"/>
                  </a:cubicBezTo>
                  <a:cubicBezTo>
                    <a:pt x="1421" y="670"/>
                    <a:pt x="1401" y="675"/>
                    <a:pt x="1385" y="688"/>
                  </a:cubicBezTo>
                  <a:cubicBezTo>
                    <a:pt x="1190" y="852"/>
                    <a:pt x="1258" y="1166"/>
                    <a:pt x="1320" y="1372"/>
                  </a:cubicBezTo>
                  <a:cubicBezTo>
                    <a:pt x="1365" y="1525"/>
                    <a:pt x="1487" y="1647"/>
                    <a:pt x="1537" y="1794"/>
                  </a:cubicBezTo>
                  <a:cubicBezTo>
                    <a:pt x="1595" y="1966"/>
                    <a:pt x="1619" y="2119"/>
                    <a:pt x="1521" y="2284"/>
                  </a:cubicBezTo>
                  <a:cubicBezTo>
                    <a:pt x="1383" y="2516"/>
                    <a:pt x="1216" y="2747"/>
                    <a:pt x="1166" y="3006"/>
                  </a:cubicBezTo>
                  <a:cubicBezTo>
                    <a:pt x="1112" y="2862"/>
                    <a:pt x="1134" y="2697"/>
                    <a:pt x="1170" y="2555"/>
                  </a:cubicBezTo>
                  <a:cubicBezTo>
                    <a:pt x="1216" y="2372"/>
                    <a:pt x="1262" y="2211"/>
                    <a:pt x="1260" y="2021"/>
                  </a:cubicBezTo>
                  <a:cubicBezTo>
                    <a:pt x="1260" y="1874"/>
                    <a:pt x="1190" y="1740"/>
                    <a:pt x="1118" y="1609"/>
                  </a:cubicBezTo>
                  <a:cubicBezTo>
                    <a:pt x="1031" y="1449"/>
                    <a:pt x="973" y="1282"/>
                    <a:pt x="967" y="1103"/>
                  </a:cubicBezTo>
                  <a:cubicBezTo>
                    <a:pt x="961" y="917"/>
                    <a:pt x="997" y="732"/>
                    <a:pt x="1071" y="561"/>
                  </a:cubicBezTo>
                  <a:cubicBezTo>
                    <a:pt x="1138" y="409"/>
                    <a:pt x="1222" y="162"/>
                    <a:pt x="1232" y="100"/>
                  </a:cubicBezTo>
                  <a:cubicBezTo>
                    <a:pt x="1243" y="43"/>
                    <a:pt x="1186" y="0"/>
                    <a:pt x="1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335700" y="3537325"/>
              <a:ext cx="42375" cy="106875"/>
            </a:xfrm>
            <a:custGeom>
              <a:avLst/>
              <a:gdLst/>
              <a:ahLst/>
              <a:cxnLst/>
              <a:rect l="l" t="t" r="r" b="b"/>
              <a:pathLst>
                <a:path w="1695" h="4275" extrusionOk="0">
                  <a:moveTo>
                    <a:pt x="214" y="0"/>
                  </a:moveTo>
                  <a:cubicBezTo>
                    <a:pt x="193" y="0"/>
                    <a:pt x="172" y="5"/>
                    <a:pt x="152" y="16"/>
                  </a:cubicBezTo>
                  <a:cubicBezTo>
                    <a:pt x="23" y="65"/>
                    <a:pt x="27" y="229"/>
                    <a:pt x="19" y="334"/>
                  </a:cubicBezTo>
                  <a:cubicBezTo>
                    <a:pt x="1" y="540"/>
                    <a:pt x="17" y="745"/>
                    <a:pt x="69" y="946"/>
                  </a:cubicBezTo>
                  <a:cubicBezTo>
                    <a:pt x="164" y="1353"/>
                    <a:pt x="517" y="1747"/>
                    <a:pt x="402" y="2176"/>
                  </a:cubicBezTo>
                  <a:cubicBezTo>
                    <a:pt x="348" y="2369"/>
                    <a:pt x="330" y="2528"/>
                    <a:pt x="406" y="2720"/>
                  </a:cubicBezTo>
                  <a:cubicBezTo>
                    <a:pt x="485" y="2907"/>
                    <a:pt x="585" y="3084"/>
                    <a:pt x="708" y="3246"/>
                  </a:cubicBezTo>
                  <a:cubicBezTo>
                    <a:pt x="904" y="3521"/>
                    <a:pt x="1280" y="3864"/>
                    <a:pt x="1199" y="4210"/>
                  </a:cubicBezTo>
                  <a:cubicBezTo>
                    <a:pt x="1192" y="4245"/>
                    <a:pt x="1223" y="4275"/>
                    <a:pt x="1260" y="4275"/>
                  </a:cubicBezTo>
                  <a:cubicBezTo>
                    <a:pt x="1266" y="4275"/>
                    <a:pt x="1272" y="4274"/>
                    <a:pt x="1278" y="4272"/>
                  </a:cubicBezTo>
                  <a:cubicBezTo>
                    <a:pt x="1695" y="4153"/>
                    <a:pt x="1418" y="3625"/>
                    <a:pt x="1266" y="3421"/>
                  </a:cubicBezTo>
                  <a:cubicBezTo>
                    <a:pt x="1135" y="3248"/>
                    <a:pt x="989" y="3082"/>
                    <a:pt x="876" y="2901"/>
                  </a:cubicBezTo>
                  <a:cubicBezTo>
                    <a:pt x="784" y="2754"/>
                    <a:pt x="667" y="2560"/>
                    <a:pt x="708" y="2389"/>
                  </a:cubicBezTo>
                  <a:cubicBezTo>
                    <a:pt x="754" y="2200"/>
                    <a:pt x="820" y="2024"/>
                    <a:pt x="772" y="1829"/>
                  </a:cubicBezTo>
                  <a:cubicBezTo>
                    <a:pt x="718" y="1608"/>
                    <a:pt x="637" y="1395"/>
                    <a:pt x="525" y="1197"/>
                  </a:cubicBezTo>
                  <a:cubicBezTo>
                    <a:pt x="421" y="1012"/>
                    <a:pt x="346" y="787"/>
                    <a:pt x="334" y="581"/>
                  </a:cubicBezTo>
                  <a:cubicBezTo>
                    <a:pt x="328" y="484"/>
                    <a:pt x="328" y="386"/>
                    <a:pt x="326" y="289"/>
                  </a:cubicBezTo>
                  <a:cubicBezTo>
                    <a:pt x="326" y="261"/>
                    <a:pt x="324" y="233"/>
                    <a:pt x="322" y="205"/>
                  </a:cubicBezTo>
                  <a:cubicBezTo>
                    <a:pt x="320" y="185"/>
                    <a:pt x="329" y="164"/>
                    <a:pt x="324" y="164"/>
                  </a:cubicBezTo>
                  <a:cubicBezTo>
                    <a:pt x="322" y="164"/>
                    <a:pt x="318" y="167"/>
                    <a:pt x="310" y="177"/>
                  </a:cubicBezTo>
                  <a:cubicBezTo>
                    <a:pt x="346" y="135"/>
                    <a:pt x="356" y="63"/>
                    <a:pt x="298" y="27"/>
                  </a:cubicBezTo>
                  <a:lnTo>
                    <a:pt x="286" y="22"/>
                  </a:lnTo>
                  <a:cubicBezTo>
                    <a:pt x="264" y="7"/>
                    <a:pt x="239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287700" y="3549425"/>
              <a:ext cx="69700" cy="101675"/>
            </a:xfrm>
            <a:custGeom>
              <a:avLst/>
              <a:gdLst/>
              <a:ahLst/>
              <a:cxnLst/>
              <a:rect l="l" t="t" r="r" b="b"/>
              <a:pathLst>
                <a:path w="2788" h="4067" extrusionOk="0">
                  <a:moveTo>
                    <a:pt x="742" y="1"/>
                  </a:moveTo>
                  <a:cubicBezTo>
                    <a:pt x="720" y="1"/>
                    <a:pt x="698" y="9"/>
                    <a:pt x="681" y="28"/>
                  </a:cubicBezTo>
                  <a:cubicBezTo>
                    <a:pt x="582" y="143"/>
                    <a:pt x="474" y="265"/>
                    <a:pt x="510" y="422"/>
                  </a:cubicBezTo>
                  <a:cubicBezTo>
                    <a:pt x="548" y="590"/>
                    <a:pt x="634" y="821"/>
                    <a:pt x="777" y="944"/>
                  </a:cubicBezTo>
                  <a:cubicBezTo>
                    <a:pt x="1106" y="1229"/>
                    <a:pt x="1564" y="1445"/>
                    <a:pt x="1714" y="1849"/>
                  </a:cubicBezTo>
                  <a:cubicBezTo>
                    <a:pt x="1795" y="2068"/>
                    <a:pt x="1730" y="2298"/>
                    <a:pt x="1688" y="2517"/>
                  </a:cubicBezTo>
                  <a:cubicBezTo>
                    <a:pt x="1670" y="2616"/>
                    <a:pt x="1670" y="2720"/>
                    <a:pt x="1688" y="2822"/>
                  </a:cubicBezTo>
                  <a:cubicBezTo>
                    <a:pt x="1506" y="2748"/>
                    <a:pt x="1341" y="2668"/>
                    <a:pt x="1241" y="2509"/>
                  </a:cubicBezTo>
                  <a:cubicBezTo>
                    <a:pt x="1158" y="2377"/>
                    <a:pt x="1166" y="2192"/>
                    <a:pt x="1134" y="2044"/>
                  </a:cubicBezTo>
                  <a:cubicBezTo>
                    <a:pt x="1102" y="1899"/>
                    <a:pt x="1100" y="1765"/>
                    <a:pt x="1002" y="1638"/>
                  </a:cubicBezTo>
                  <a:cubicBezTo>
                    <a:pt x="899" y="1504"/>
                    <a:pt x="775" y="1431"/>
                    <a:pt x="620" y="1347"/>
                  </a:cubicBezTo>
                  <a:cubicBezTo>
                    <a:pt x="492" y="1281"/>
                    <a:pt x="345" y="1221"/>
                    <a:pt x="243" y="1126"/>
                  </a:cubicBezTo>
                  <a:cubicBezTo>
                    <a:pt x="221" y="1105"/>
                    <a:pt x="194" y="1096"/>
                    <a:pt x="168" y="1096"/>
                  </a:cubicBezTo>
                  <a:cubicBezTo>
                    <a:pt x="84" y="1096"/>
                    <a:pt x="0" y="1186"/>
                    <a:pt x="60" y="1259"/>
                  </a:cubicBezTo>
                  <a:cubicBezTo>
                    <a:pt x="145" y="1363"/>
                    <a:pt x="247" y="1451"/>
                    <a:pt x="361" y="1520"/>
                  </a:cubicBezTo>
                  <a:cubicBezTo>
                    <a:pt x="488" y="1600"/>
                    <a:pt x="640" y="1672"/>
                    <a:pt x="715" y="1797"/>
                  </a:cubicBezTo>
                  <a:cubicBezTo>
                    <a:pt x="787" y="1911"/>
                    <a:pt x="783" y="2050"/>
                    <a:pt x="803" y="2178"/>
                  </a:cubicBezTo>
                  <a:cubicBezTo>
                    <a:pt x="823" y="2312"/>
                    <a:pt x="823" y="2473"/>
                    <a:pt x="887" y="2597"/>
                  </a:cubicBezTo>
                  <a:cubicBezTo>
                    <a:pt x="970" y="2752"/>
                    <a:pt x="1092" y="2883"/>
                    <a:pt x="1241" y="2979"/>
                  </a:cubicBezTo>
                  <a:cubicBezTo>
                    <a:pt x="1377" y="3071"/>
                    <a:pt x="1548" y="3115"/>
                    <a:pt x="1694" y="3192"/>
                  </a:cubicBezTo>
                  <a:cubicBezTo>
                    <a:pt x="1933" y="3322"/>
                    <a:pt x="2240" y="3575"/>
                    <a:pt x="2296" y="3828"/>
                  </a:cubicBezTo>
                  <a:cubicBezTo>
                    <a:pt x="2304" y="3865"/>
                    <a:pt x="2336" y="3880"/>
                    <a:pt x="2370" y="3880"/>
                  </a:cubicBezTo>
                  <a:cubicBezTo>
                    <a:pt x="2394" y="3880"/>
                    <a:pt x="2418" y="3873"/>
                    <a:pt x="2437" y="3860"/>
                  </a:cubicBezTo>
                  <a:cubicBezTo>
                    <a:pt x="2483" y="3910"/>
                    <a:pt x="2525" y="3964"/>
                    <a:pt x="2563" y="4017"/>
                  </a:cubicBezTo>
                  <a:cubicBezTo>
                    <a:pt x="2587" y="4052"/>
                    <a:pt x="2624" y="4067"/>
                    <a:pt x="2659" y="4067"/>
                  </a:cubicBezTo>
                  <a:cubicBezTo>
                    <a:pt x="2726" y="4067"/>
                    <a:pt x="2788" y="4014"/>
                    <a:pt x="2754" y="3942"/>
                  </a:cubicBezTo>
                  <a:cubicBezTo>
                    <a:pt x="2696" y="3810"/>
                    <a:pt x="2597" y="3667"/>
                    <a:pt x="2509" y="3545"/>
                  </a:cubicBezTo>
                  <a:cubicBezTo>
                    <a:pt x="2465" y="3388"/>
                    <a:pt x="2331" y="3236"/>
                    <a:pt x="2198" y="3123"/>
                  </a:cubicBezTo>
                  <a:cubicBezTo>
                    <a:pt x="2150" y="3057"/>
                    <a:pt x="2108" y="2989"/>
                    <a:pt x="2070" y="2919"/>
                  </a:cubicBezTo>
                  <a:cubicBezTo>
                    <a:pt x="1929" y="2575"/>
                    <a:pt x="2200" y="2210"/>
                    <a:pt x="2096" y="1857"/>
                  </a:cubicBezTo>
                  <a:cubicBezTo>
                    <a:pt x="2035" y="1652"/>
                    <a:pt x="1937" y="1437"/>
                    <a:pt x="1768" y="1275"/>
                  </a:cubicBezTo>
                  <a:cubicBezTo>
                    <a:pt x="1624" y="1138"/>
                    <a:pt x="1455" y="1024"/>
                    <a:pt x="1293" y="903"/>
                  </a:cubicBezTo>
                  <a:cubicBezTo>
                    <a:pt x="1008" y="687"/>
                    <a:pt x="791" y="412"/>
                    <a:pt x="819" y="72"/>
                  </a:cubicBezTo>
                  <a:cubicBezTo>
                    <a:pt x="823" y="29"/>
                    <a:pt x="783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32"/>
          <p:cNvSpPr/>
          <p:nvPr/>
        </p:nvSpPr>
        <p:spPr>
          <a:xfrm>
            <a:off x="50" y="3952875"/>
            <a:ext cx="9143926" cy="1190617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32"/>
          <p:cNvGrpSpPr/>
          <p:nvPr/>
        </p:nvGrpSpPr>
        <p:grpSpPr>
          <a:xfrm rot="-1263764">
            <a:off x="4681770" y="3854146"/>
            <a:ext cx="1450948" cy="1246889"/>
            <a:chOff x="935150" y="3506300"/>
            <a:chExt cx="174400" cy="149875"/>
          </a:xfrm>
        </p:grpSpPr>
        <p:sp>
          <p:nvSpPr>
            <p:cNvPr id="1291" name="Google Shape;1291;p32"/>
            <p:cNvSpPr/>
            <p:nvPr/>
          </p:nvSpPr>
          <p:spPr>
            <a:xfrm>
              <a:off x="935150" y="3518000"/>
              <a:ext cx="26825" cy="112200"/>
            </a:xfrm>
            <a:custGeom>
              <a:avLst/>
              <a:gdLst/>
              <a:ahLst/>
              <a:cxnLst/>
              <a:rect l="l" t="t" r="r" b="b"/>
              <a:pathLst>
                <a:path w="1073" h="4488" extrusionOk="0">
                  <a:moveTo>
                    <a:pt x="676" y="0"/>
                  </a:moveTo>
                  <a:cubicBezTo>
                    <a:pt x="599" y="0"/>
                    <a:pt x="519" y="67"/>
                    <a:pt x="539" y="139"/>
                  </a:cubicBezTo>
                  <a:cubicBezTo>
                    <a:pt x="630" y="470"/>
                    <a:pt x="499" y="864"/>
                    <a:pt x="302" y="1145"/>
                  </a:cubicBezTo>
                  <a:cubicBezTo>
                    <a:pt x="82" y="1454"/>
                    <a:pt x="1" y="1843"/>
                    <a:pt x="130" y="2193"/>
                  </a:cubicBezTo>
                  <a:cubicBezTo>
                    <a:pt x="190" y="2359"/>
                    <a:pt x="316" y="2496"/>
                    <a:pt x="397" y="2654"/>
                  </a:cubicBezTo>
                  <a:cubicBezTo>
                    <a:pt x="503" y="2855"/>
                    <a:pt x="618" y="3060"/>
                    <a:pt x="640" y="3286"/>
                  </a:cubicBezTo>
                  <a:cubicBezTo>
                    <a:pt x="674" y="3676"/>
                    <a:pt x="495" y="4039"/>
                    <a:pt x="593" y="4431"/>
                  </a:cubicBezTo>
                  <a:cubicBezTo>
                    <a:pt x="602" y="4469"/>
                    <a:pt x="635" y="4488"/>
                    <a:pt x="669" y="4488"/>
                  </a:cubicBezTo>
                  <a:cubicBezTo>
                    <a:pt x="699" y="4488"/>
                    <a:pt x="728" y="4474"/>
                    <a:pt x="744" y="4445"/>
                  </a:cubicBezTo>
                  <a:cubicBezTo>
                    <a:pt x="943" y="4089"/>
                    <a:pt x="1073" y="3696"/>
                    <a:pt x="1057" y="3294"/>
                  </a:cubicBezTo>
                  <a:cubicBezTo>
                    <a:pt x="1043" y="2879"/>
                    <a:pt x="778" y="2520"/>
                    <a:pt x="567" y="2162"/>
                  </a:cubicBezTo>
                  <a:cubicBezTo>
                    <a:pt x="439" y="1942"/>
                    <a:pt x="471" y="1737"/>
                    <a:pt x="547" y="1506"/>
                  </a:cubicBezTo>
                  <a:cubicBezTo>
                    <a:pt x="614" y="1307"/>
                    <a:pt x="774" y="1145"/>
                    <a:pt x="836" y="942"/>
                  </a:cubicBezTo>
                  <a:cubicBezTo>
                    <a:pt x="917" y="667"/>
                    <a:pt x="1007" y="244"/>
                    <a:pt x="748" y="25"/>
                  </a:cubicBezTo>
                  <a:cubicBezTo>
                    <a:pt x="727" y="8"/>
                    <a:pt x="702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996275" y="3524150"/>
              <a:ext cx="51350" cy="132025"/>
            </a:xfrm>
            <a:custGeom>
              <a:avLst/>
              <a:gdLst/>
              <a:ahLst/>
              <a:cxnLst/>
              <a:rect l="l" t="t" r="r" b="b"/>
              <a:pathLst>
                <a:path w="2054" h="5281" extrusionOk="0">
                  <a:moveTo>
                    <a:pt x="1784" y="0"/>
                  </a:moveTo>
                  <a:cubicBezTo>
                    <a:pt x="1779" y="0"/>
                    <a:pt x="1775" y="0"/>
                    <a:pt x="1771" y="0"/>
                  </a:cubicBezTo>
                  <a:cubicBezTo>
                    <a:pt x="1543" y="12"/>
                    <a:pt x="1661" y="369"/>
                    <a:pt x="1661" y="403"/>
                  </a:cubicBezTo>
                  <a:cubicBezTo>
                    <a:pt x="1657" y="523"/>
                    <a:pt x="1657" y="640"/>
                    <a:pt x="1649" y="760"/>
                  </a:cubicBezTo>
                  <a:cubicBezTo>
                    <a:pt x="1635" y="1013"/>
                    <a:pt x="1543" y="1288"/>
                    <a:pt x="1418" y="1515"/>
                  </a:cubicBezTo>
                  <a:cubicBezTo>
                    <a:pt x="1282" y="1756"/>
                    <a:pt x="1183" y="2017"/>
                    <a:pt x="1119" y="2286"/>
                  </a:cubicBezTo>
                  <a:cubicBezTo>
                    <a:pt x="1061" y="2525"/>
                    <a:pt x="1141" y="2741"/>
                    <a:pt x="1197" y="2972"/>
                  </a:cubicBezTo>
                  <a:cubicBezTo>
                    <a:pt x="1246" y="3181"/>
                    <a:pt x="1103" y="3418"/>
                    <a:pt x="993" y="3598"/>
                  </a:cubicBezTo>
                  <a:cubicBezTo>
                    <a:pt x="856" y="3821"/>
                    <a:pt x="678" y="4024"/>
                    <a:pt x="523" y="4237"/>
                  </a:cubicBezTo>
                  <a:cubicBezTo>
                    <a:pt x="338" y="4486"/>
                    <a:pt x="1" y="5132"/>
                    <a:pt x="507" y="5277"/>
                  </a:cubicBezTo>
                  <a:cubicBezTo>
                    <a:pt x="514" y="5279"/>
                    <a:pt x="521" y="5280"/>
                    <a:pt x="528" y="5280"/>
                  </a:cubicBezTo>
                  <a:cubicBezTo>
                    <a:pt x="572" y="5280"/>
                    <a:pt x="611" y="5245"/>
                    <a:pt x="603" y="5202"/>
                  </a:cubicBezTo>
                  <a:cubicBezTo>
                    <a:pt x="503" y="4777"/>
                    <a:pt x="959" y="4355"/>
                    <a:pt x="1197" y="4022"/>
                  </a:cubicBezTo>
                  <a:cubicBezTo>
                    <a:pt x="1344" y="3817"/>
                    <a:pt x="1474" y="3609"/>
                    <a:pt x="1563" y="3378"/>
                  </a:cubicBezTo>
                  <a:cubicBezTo>
                    <a:pt x="1657" y="3143"/>
                    <a:pt x="1633" y="2952"/>
                    <a:pt x="1569" y="2713"/>
                  </a:cubicBezTo>
                  <a:cubicBezTo>
                    <a:pt x="1428" y="2189"/>
                    <a:pt x="1854" y="1706"/>
                    <a:pt x="1972" y="1206"/>
                  </a:cubicBezTo>
                  <a:cubicBezTo>
                    <a:pt x="2034" y="963"/>
                    <a:pt x="2054" y="710"/>
                    <a:pt x="2032" y="459"/>
                  </a:cubicBezTo>
                  <a:cubicBezTo>
                    <a:pt x="2020" y="332"/>
                    <a:pt x="1999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963800" y="3506300"/>
              <a:ext cx="52000" cy="142200"/>
            </a:xfrm>
            <a:custGeom>
              <a:avLst/>
              <a:gdLst/>
              <a:ahLst/>
              <a:cxnLst/>
              <a:rect l="l" t="t" r="r" b="b"/>
              <a:pathLst>
                <a:path w="2080" h="5688" extrusionOk="0">
                  <a:moveTo>
                    <a:pt x="585" y="1"/>
                  </a:moveTo>
                  <a:cubicBezTo>
                    <a:pt x="510" y="1"/>
                    <a:pt x="435" y="58"/>
                    <a:pt x="449" y="135"/>
                  </a:cubicBezTo>
                  <a:cubicBezTo>
                    <a:pt x="463" y="218"/>
                    <a:pt x="573" y="547"/>
                    <a:pt x="664" y="750"/>
                  </a:cubicBezTo>
                  <a:cubicBezTo>
                    <a:pt x="760" y="980"/>
                    <a:pt x="806" y="1229"/>
                    <a:pt x="800" y="1478"/>
                  </a:cubicBezTo>
                  <a:cubicBezTo>
                    <a:pt x="792" y="1715"/>
                    <a:pt x="714" y="1940"/>
                    <a:pt x="598" y="2155"/>
                  </a:cubicBezTo>
                  <a:cubicBezTo>
                    <a:pt x="503" y="2331"/>
                    <a:pt x="413" y="2508"/>
                    <a:pt x="411" y="2707"/>
                  </a:cubicBezTo>
                  <a:cubicBezTo>
                    <a:pt x="409" y="2960"/>
                    <a:pt x="471" y="3176"/>
                    <a:pt x="531" y="3419"/>
                  </a:cubicBezTo>
                  <a:cubicBezTo>
                    <a:pt x="584" y="3642"/>
                    <a:pt x="616" y="3909"/>
                    <a:pt x="493" y="4120"/>
                  </a:cubicBezTo>
                  <a:cubicBezTo>
                    <a:pt x="391" y="4292"/>
                    <a:pt x="216" y="4445"/>
                    <a:pt x="164" y="4638"/>
                  </a:cubicBezTo>
                  <a:cubicBezTo>
                    <a:pt x="118" y="4812"/>
                    <a:pt x="56" y="5049"/>
                    <a:pt x="144" y="5220"/>
                  </a:cubicBezTo>
                  <a:cubicBezTo>
                    <a:pt x="164" y="5253"/>
                    <a:pt x="200" y="5271"/>
                    <a:pt x="237" y="5271"/>
                  </a:cubicBezTo>
                  <a:cubicBezTo>
                    <a:pt x="258" y="5271"/>
                    <a:pt x="279" y="5265"/>
                    <a:pt x="298" y="5252"/>
                  </a:cubicBezTo>
                  <a:cubicBezTo>
                    <a:pt x="467" y="5133"/>
                    <a:pt x="501" y="4945"/>
                    <a:pt x="577" y="4778"/>
                  </a:cubicBezTo>
                  <a:lnTo>
                    <a:pt x="577" y="4778"/>
                  </a:lnTo>
                  <a:cubicBezTo>
                    <a:pt x="577" y="4877"/>
                    <a:pt x="567" y="4977"/>
                    <a:pt x="545" y="5073"/>
                  </a:cubicBezTo>
                  <a:cubicBezTo>
                    <a:pt x="479" y="5322"/>
                    <a:pt x="244" y="5384"/>
                    <a:pt x="50" y="5539"/>
                  </a:cubicBezTo>
                  <a:cubicBezTo>
                    <a:pt x="1" y="5575"/>
                    <a:pt x="15" y="5651"/>
                    <a:pt x="72" y="5667"/>
                  </a:cubicBezTo>
                  <a:cubicBezTo>
                    <a:pt x="118" y="5681"/>
                    <a:pt x="168" y="5688"/>
                    <a:pt x="218" y="5688"/>
                  </a:cubicBezTo>
                  <a:cubicBezTo>
                    <a:pt x="391" y="5688"/>
                    <a:pt x="579" y="5612"/>
                    <a:pt x="704" y="5521"/>
                  </a:cubicBezTo>
                  <a:cubicBezTo>
                    <a:pt x="867" y="5396"/>
                    <a:pt x="977" y="5210"/>
                    <a:pt x="1007" y="5005"/>
                  </a:cubicBezTo>
                  <a:cubicBezTo>
                    <a:pt x="1041" y="4804"/>
                    <a:pt x="967" y="4573"/>
                    <a:pt x="1127" y="4407"/>
                  </a:cubicBezTo>
                  <a:cubicBezTo>
                    <a:pt x="1280" y="4248"/>
                    <a:pt x="1479" y="4124"/>
                    <a:pt x="1607" y="3945"/>
                  </a:cubicBezTo>
                  <a:cubicBezTo>
                    <a:pt x="1726" y="3773"/>
                    <a:pt x="1832" y="3572"/>
                    <a:pt x="1846" y="3369"/>
                  </a:cubicBezTo>
                  <a:cubicBezTo>
                    <a:pt x="1858" y="3162"/>
                    <a:pt x="1828" y="2946"/>
                    <a:pt x="1810" y="2739"/>
                  </a:cubicBezTo>
                  <a:cubicBezTo>
                    <a:pt x="1792" y="2534"/>
                    <a:pt x="1736" y="2339"/>
                    <a:pt x="1768" y="2127"/>
                  </a:cubicBezTo>
                  <a:cubicBezTo>
                    <a:pt x="1794" y="1948"/>
                    <a:pt x="1838" y="1697"/>
                    <a:pt x="1993" y="1561"/>
                  </a:cubicBezTo>
                  <a:cubicBezTo>
                    <a:pt x="2080" y="1487"/>
                    <a:pt x="2006" y="1367"/>
                    <a:pt x="1914" y="1367"/>
                  </a:cubicBezTo>
                  <a:cubicBezTo>
                    <a:pt x="1900" y="1367"/>
                    <a:pt x="1886" y="1370"/>
                    <a:pt x="1872" y="1376"/>
                  </a:cubicBezTo>
                  <a:cubicBezTo>
                    <a:pt x="1718" y="1400"/>
                    <a:pt x="1623" y="1528"/>
                    <a:pt x="1553" y="1649"/>
                  </a:cubicBezTo>
                  <a:cubicBezTo>
                    <a:pt x="1443" y="1832"/>
                    <a:pt x="1356" y="2042"/>
                    <a:pt x="1346" y="2251"/>
                  </a:cubicBezTo>
                  <a:cubicBezTo>
                    <a:pt x="1338" y="2450"/>
                    <a:pt x="1406" y="2650"/>
                    <a:pt x="1388" y="2847"/>
                  </a:cubicBezTo>
                  <a:cubicBezTo>
                    <a:pt x="1370" y="3060"/>
                    <a:pt x="1459" y="3263"/>
                    <a:pt x="1378" y="3475"/>
                  </a:cubicBezTo>
                  <a:cubicBezTo>
                    <a:pt x="1302" y="3670"/>
                    <a:pt x="1178" y="3807"/>
                    <a:pt x="1017" y="3949"/>
                  </a:cubicBezTo>
                  <a:cubicBezTo>
                    <a:pt x="1043" y="3752"/>
                    <a:pt x="1025" y="3550"/>
                    <a:pt x="967" y="3361"/>
                  </a:cubicBezTo>
                  <a:cubicBezTo>
                    <a:pt x="893" y="3134"/>
                    <a:pt x="798" y="2881"/>
                    <a:pt x="844" y="2642"/>
                  </a:cubicBezTo>
                  <a:cubicBezTo>
                    <a:pt x="889" y="2410"/>
                    <a:pt x="1043" y="2203"/>
                    <a:pt x="1119" y="1980"/>
                  </a:cubicBezTo>
                  <a:cubicBezTo>
                    <a:pt x="1194" y="1761"/>
                    <a:pt x="1218" y="1528"/>
                    <a:pt x="1188" y="1298"/>
                  </a:cubicBezTo>
                  <a:cubicBezTo>
                    <a:pt x="1152" y="1059"/>
                    <a:pt x="1091" y="824"/>
                    <a:pt x="1001" y="597"/>
                  </a:cubicBezTo>
                  <a:cubicBezTo>
                    <a:pt x="923" y="404"/>
                    <a:pt x="824" y="204"/>
                    <a:pt x="682" y="43"/>
                  </a:cubicBezTo>
                  <a:cubicBezTo>
                    <a:pt x="656" y="13"/>
                    <a:pt x="620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1034275" y="3538575"/>
              <a:ext cx="75275" cy="112400"/>
            </a:xfrm>
            <a:custGeom>
              <a:avLst/>
              <a:gdLst/>
              <a:ahLst/>
              <a:cxnLst/>
              <a:rect l="l" t="t" r="r" b="b"/>
              <a:pathLst>
                <a:path w="3011" h="4496" extrusionOk="0">
                  <a:moveTo>
                    <a:pt x="2220" y="0"/>
                  </a:moveTo>
                  <a:cubicBezTo>
                    <a:pt x="1976" y="0"/>
                    <a:pt x="2038" y="335"/>
                    <a:pt x="1972" y="545"/>
                  </a:cubicBezTo>
                  <a:cubicBezTo>
                    <a:pt x="1915" y="725"/>
                    <a:pt x="1755" y="930"/>
                    <a:pt x="1614" y="1038"/>
                  </a:cubicBezTo>
                  <a:cubicBezTo>
                    <a:pt x="1440" y="1169"/>
                    <a:pt x="1257" y="1293"/>
                    <a:pt x="1101" y="1444"/>
                  </a:cubicBezTo>
                  <a:cubicBezTo>
                    <a:pt x="920" y="1620"/>
                    <a:pt x="815" y="1855"/>
                    <a:pt x="749" y="2082"/>
                  </a:cubicBezTo>
                  <a:cubicBezTo>
                    <a:pt x="635" y="2465"/>
                    <a:pt x="928" y="2863"/>
                    <a:pt x="775" y="3240"/>
                  </a:cubicBezTo>
                  <a:cubicBezTo>
                    <a:pt x="735" y="3317"/>
                    <a:pt x="689" y="3391"/>
                    <a:pt x="639" y="3463"/>
                  </a:cubicBezTo>
                  <a:cubicBezTo>
                    <a:pt x="494" y="3586"/>
                    <a:pt x="348" y="3754"/>
                    <a:pt x="302" y="3927"/>
                  </a:cubicBezTo>
                  <a:cubicBezTo>
                    <a:pt x="207" y="4057"/>
                    <a:pt x="101" y="4214"/>
                    <a:pt x="35" y="4358"/>
                  </a:cubicBezTo>
                  <a:cubicBezTo>
                    <a:pt x="0" y="4438"/>
                    <a:pt x="68" y="4496"/>
                    <a:pt x="139" y="4496"/>
                  </a:cubicBezTo>
                  <a:cubicBezTo>
                    <a:pt x="178" y="4496"/>
                    <a:pt x="217" y="4480"/>
                    <a:pt x="243" y="4441"/>
                  </a:cubicBezTo>
                  <a:cubicBezTo>
                    <a:pt x="284" y="4382"/>
                    <a:pt x="330" y="4324"/>
                    <a:pt x="380" y="4268"/>
                  </a:cubicBezTo>
                  <a:cubicBezTo>
                    <a:pt x="401" y="4283"/>
                    <a:pt x="427" y="4291"/>
                    <a:pt x="453" y="4291"/>
                  </a:cubicBezTo>
                  <a:cubicBezTo>
                    <a:pt x="490" y="4291"/>
                    <a:pt x="523" y="4274"/>
                    <a:pt x="532" y="4234"/>
                  </a:cubicBezTo>
                  <a:cubicBezTo>
                    <a:pt x="591" y="3957"/>
                    <a:pt x="922" y="3680"/>
                    <a:pt x="1181" y="3541"/>
                  </a:cubicBezTo>
                  <a:cubicBezTo>
                    <a:pt x="1339" y="3455"/>
                    <a:pt x="1524" y="3405"/>
                    <a:pt x="1671" y="3306"/>
                  </a:cubicBezTo>
                  <a:cubicBezTo>
                    <a:pt x="1831" y="3202"/>
                    <a:pt x="1962" y="3058"/>
                    <a:pt x="2054" y="2889"/>
                  </a:cubicBezTo>
                  <a:cubicBezTo>
                    <a:pt x="2124" y="2753"/>
                    <a:pt x="2124" y="2576"/>
                    <a:pt x="2144" y="2429"/>
                  </a:cubicBezTo>
                  <a:cubicBezTo>
                    <a:pt x="2166" y="2291"/>
                    <a:pt x="2162" y="2140"/>
                    <a:pt x="2237" y="2014"/>
                  </a:cubicBezTo>
                  <a:cubicBezTo>
                    <a:pt x="2321" y="1877"/>
                    <a:pt x="2484" y="1799"/>
                    <a:pt x="2622" y="1711"/>
                  </a:cubicBezTo>
                  <a:cubicBezTo>
                    <a:pt x="2744" y="1636"/>
                    <a:pt x="2855" y="1540"/>
                    <a:pt x="2947" y="1428"/>
                  </a:cubicBezTo>
                  <a:cubicBezTo>
                    <a:pt x="3011" y="1348"/>
                    <a:pt x="2920" y="1249"/>
                    <a:pt x="2830" y="1249"/>
                  </a:cubicBezTo>
                  <a:cubicBezTo>
                    <a:pt x="2801" y="1249"/>
                    <a:pt x="2773" y="1258"/>
                    <a:pt x="2750" y="1281"/>
                  </a:cubicBezTo>
                  <a:cubicBezTo>
                    <a:pt x="2640" y="1384"/>
                    <a:pt x="2479" y="1452"/>
                    <a:pt x="2343" y="1524"/>
                  </a:cubicBezTo>
                  <a:cubicBezTo>
                    <a:pt x="2174" y="1614"/>
                    <a:pt x="2040" y="1693"/>
                    <a:pt x="1928" y="1841"/>
                  </a:cubicBezTo>
                  <a:cubicBezTo>
                    <a:pt x="1823" y="1978"/>
                    <a:pt x="1821" y="2130"/>
                    <a:pt x="1785" y="2285"/>
                  </a:cubicBezTo>
                  <a:cubicBezTo>
                    <a:pt x="1751" y="2445"/>
                    <a:pt x="1761" y="2648"/>
                    <a:pt x="1671" y="2791"/>
                  </a:cubicBezTo>
                  <a:cubicBezTo>
                    <a:pt x="1562" y="2967"/>
                    <a:pt x="1382" y="3052"/>
                    <a:pt x="1189" y="3134"/>
                  </a:cubicBezTo>
                  <a:cubicBezTo>
                    <a:pt x="1207" y="3023"/>
                    <a:pt x="1207" y="2911"/>
                    <a:pt x="1189" y="2799"/>
                  </a:cubicBezTo>
                  <a:cubicBezTo>
                    <a:pt x="1143" y="2560"/>
                    <a:pt x="1074" y="2309"/>
                    <a:pt x="1159" y="2072"/>
                  </a:cubicBezTo>
                  <a:cubicBezTo>
                    <a:pt x="1321" y="1630"/>
                    <a:pt x="1815" y="1394"/>
                    <a:pt x="2172" y="1084"/>
                  </a:cubicBezTo>
                  <a:cubicBezTo>
                    <a:pt x="2325" y="948"/>
                    <a:pt x="2421" y="697"/>
                    <a:pt x="2461" y="514"/>
                  </a:cubicBezTo>
                  <a:cubicBezTo>
                    <a:pt x="2498" y="342"/>
                    <a:pt x="2516" y="23"/>
                    <a:pt x="2243" y="1"/>
                  </a:cubicBezTo>
                  <a:cubicBezTo>
                    <a:pt x="2235" y="1"/>
                    <a:pt x="2227" y="0"/>
                    <a:pt x="2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32"/>
          <p:cNvSpPr/>
          <p:nvPr/>
        </p:nvSpPr>
        <p:spPr>
          <a:xfrm>
            <a:off x="-28475" y="4124326"/>
            <a:ext cx="9172523" cy="1019177"/>
          </a:xfrm>
          <a:custGeom>
            <a:avLst/>
            <a:gdLst/>
            <a:ahLst/>
            <a:cxnLst/>
            <a:rect l="l" t="t" r="r" b="b"/>
            <a:pathLst>
              <a:path w="47339" h="7284" extrusionOk="0">
                <a:moveTo>
                  <a:pt x="47338" y="0"/>
                </a:moveTo>
                <a:cubicBezTo>
                  <a:pt x="41495" y="1092"/>
                  <a:pt x="43542" y="3505"/>
                  <a:pt x="39036" y="3880"/>
                </a:cubicBezTo>
                <a:cubicBezTo>
                  <a:pt x="38673" y="3910"/>
                  <a:pt x="38339" y="3924"/>
                  <a:pt x="38027" y="3924"/>
                </a:cubicBezTo>
                <a:cubicBezTo>
                  <a:pt x="34521" y="3924"/>
                  <a:pt x="33945" y="2170"/>
                  <a:pt x="29318" y="2170"/>
                </a:cubicBezTo>
                <a:cubicBezTo>
                  <a:pt x="29036" y="2170"/>
                  <a:pt x="28738" y="2176"/>
                  <a:pt x="28424" y="2190"/>
                </a:cubicBezTo>
                <a:cubicBezTo>
                  <a:pt x="22506" y="2451"/>
                  <a:pt x="21495" y="4356"/>
                  <a:pt x="14347" y="4661"/>
                </a:cubicBezTo>
                <a:cubicBezTo>
                  <a:pt x="13564" y="4695"/>
                  <a:pt x="12872" y="4710"/>
                  <a:pt x="12254" y="4710"/>
                </a:cubicBezTo>
                <a:cubicBezTo>
                  <a:pt x="7234" y="4710"/>
                  <a:pt x="7113" y="3676"/>
                  <a:pt x="2870" y="2710"/>
                </a:cubicBezTo>
                <a:cubicBezTo>
                  <a:pt x="1924" y="2499"/>
                  <a:pt x="965" y="2346"/>
                  <a:pt x="1" y="2252"/>
                </a:cubicBezTo>
                <a:lnTo>
                  <a:pt x="1" y="7284"/>
                </a:lnTo>
                <a:lnTo>
                  <a:pt x="47338" y="7284"/>
                </a:lnTo>
                <a:lnTo>
                  <a:pt x="473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p32"/>
          <p:cNvGrpSpPr/>
          <p:nvPr/>
        </p:nvGrpSpPr>
        <p:grpSpPr>
          <a:xfrm>
            <a:off x="2307665" y="4054525"/>
            <a:ext cx="1135015" cy="987317"/>
            <a:chOff x="608900" y="3614050"/>
            <a:chExt cx="136425" cy="118675"/>
          </a:xfrm>
        </p:grpSpPr>
        <p:sp>
          <p:nvSpPr>
            <p:cNvPr id="1297" name="Google Shape;1297;p32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2"/>
          <p:cNvGrpSpPr/>
          <p:nvPr/>
        </p:nvGrpSpPr>
        <p:grpSpPr>
          <a:xfrm>
            <a:off x="6862053" y="3864366"/>
            <a:ext cx="1371711" cy="1279123"/>
            <a:chOff x="1202700" y="3560500"/>
            <a:chExt cx="164875" cy="153750"/>
          </a:xfrm>
        </p:grpSpPr>
        <p:sp>
          <p:nvSpPr>
            <p:cNvPr id="1301" name="Google Shape;1301;p32"/>
            <p:cNvSpPr/>
            <p:nvPr/>
          </p:nvSpPr>
          <p:spPr>
            <a:xfrm>
              <a:off x="1255550" y="3560500"/>
              <a:ext cx="55375" cy="153600"/>
            </a:xfrm>
            <a:custGeom>
              <a:avLst/>
              <a:gdLst/>
              <a:ahLst/>
              <a:cxnLst/>
              <a:rect l="l" t="t" r="r" b="b"/>
              <a:pathLst>
                <a:path w="2215" h="6144" extrusionOk="0">
                  <a:moveTo>
                    <a:pt x="975" y="0"/>
                  </a:moveTo>
                  <a:cubicBezTo>
                    <a:pt x="918" y="0"/>
                    <a:pt x="863" y="24"/>
                    <a:pt x="824" y="67"/>
                  </a:cubicBezTo>
                  <a:lnTo>
                    <a:pt x="812" y="79"/>
                  </a:lnTo>
                  <a:cubicBezTo>
                    <a:pt x="746" y="149"/>
                    <a:pt x="801" y="240"/>
                    <a:pt x="879" y="284"/>
                  </a:cubicBezTo>
                  <a:lnTo>
                    <a:pt x="879" y="284"/>
                  </a:lnTo>
                  <a:cubicBezTo>
                    <a:pt x="863" y="275"/>
                    <a:pt x="854" y="271"/>
                    <a:pt x="851" y="271"/>
                  </a:cubicBezTo>
                  <a:cubicBezTo>
                    <a:pt x="842" y="271"/>
                    <a:pt x="869" y="298"/>
                    <a:pt x="879" y="324"/>
                  </a:cubicBezTo>
                  <a:cubicBezTo>
                    <a:pt x="893" y="360"/>
                    <a:pt x="907" y="398"/>
                    <a:pt x="923" y="438"/>
                  </a:cubicBezTo>
                  <a:cubicBezTo>
                    <a:pt x="975" y="569"/>
                    <a:pt x="1031" y="699"/>
                    <a:pt x="1079" y="832"/>
                  </a:cubicBezTo>
                  <a:cubicBezTo>
                    <a:pt x="1182" y="1111"/>
                    <a:pt x="1198" y="1444"/>
                    <a:pt x="1154" y="1733"/>
                  </a:cubicBezTo>
                  <a:cubicBezTo>
                    <a:pt x="1107" y="2044"/>
                    <a:pt x="1107" y="2363"/>
                    <a:pt x="1156" y="2676"/>
                  </a:cubicBezTo>
                  <a:cubicBezTo>
                    <a:pt x="1202" y="2955"/>
                    <a:pt x="1400" y="3164"/>
                    <a:pt x="1577" y="3399"/>
                  </a:cubicBezTo>
                  <a:cubicBezTo>
                    <a:pt x="1738" y="3612"/>
                    <a:pt x="1677" y="3917"/>
                    <a:pt x="1627" y="4150"/>
                  </a:cubicBezTo>
                  <a:cubicBezTo>
                    <a:pt x="1587" y="4326"/>
                    <a:pt x="1535" y="4497"/>
                    <a:pt x="1471" y="4666"/>
                  </a:cubicBezTo>
                  <a:cubicBezTo>
                    <a:pt x="1477" y="4537"/>
                    <a:pt x="1469" y="4409"/>
                    <a:pt x="1445" y="4282"/>
                  </a:cubicBezTo>
                  <a:cubicBezTo>
                    <a:pt x="1370" y="3847"/>
                    <a:pt x="1007" y="3499"/>
                    <a:pt x="710" y="3142"/>
                  </a:cubicBezTo>
                  <a:cubicBezTo>
                    <a:pt x="527" y="2925"/>
                    <a:pt x="535" y="2706"/>
                    <a:pt x="592" y="2456"/>
                  </a:cubicBezTo>
                  <a:cubicBezTo>
                    <a:pt x="642" y="2241"/>
                    <a:pt x="806" y="2054"/>
                    <a:pt x="848" y="1835"/>
                  </a:cubicBezTo>
                  <a:cubicBezTo>
                    <a:pt x="905" y="1538"/>
                    <a:pt x="949" y="1083"/>
                    <a:pt x="616" y="880"/>
                  </a:cubicBezTo>
                  <a:cubicBezTo>
                    <a:pt x="593" y="867"/>
                    <a:pt x="568" y="861"/>
                    <a:pt x="543" y="861"/>
                  </a:cubicBezTo>
                  <a:cubicBezTo>
                    <a:pt x="447" y="861"/>
                    <a:pt x="351" y="944"/>
                    <a:pt x="387" y="1020"/>
                  </a:cubicBezTo>
                  <a:cubicBezTo>
                    <a:pt x="543" y="1358"/>
                    <a:pt x="443" y="1787"/>
                    <a:pt x="254" y="2100"/>
                  </a:cubicBezTo>
                  <a:cubicBezTo>
                    <a:pt x="42" y="2448"/>
                    <a:pt x="1" y="2863"/>
                    <a:pt x="204" y="3218"/>
                  </a:cubicBezTo>
                  <a:cubicBezTo>
                    <a:pt x="298" y="3385"/>
                    <a:pt x="465" y="3519"/>
                    <a:pt x="582" y="3674"/>
                  </a:cubicBezTo>
                  <a:cubicBezTo>
                    <a:pt x="736" y="3877"/>
                    <a:pt x="899" y="4081"/>
                    <a:pt x="957" y="4314"/>
                  </a:cubicBezTo>
                  <a:cubicBezTo>
                    <a:pt x="1053" y="4720"/>
                    <a:pt x="893" y="5121"/>
                    <a:pt x="1067" y="5521"/>
                  </a:cubicBezTo>
                  <a:cubicBezTo>
                    <a:pt x="1081" y="5557"/>
                    <a:pt x="1118" y="5574"/>
                    <a:pt x="1155" y="5574"/>
                  </a:cubicBezTo>
                  <a:cubicBezTo>
                    <a:pt x="1193" y="5574"/>
                    <a:pt x="1231" y="5556"/>
                    <a:pt x="1246" y="5521"/>
                  </a:cubicBezTo>
                  <a:cubicBezTo>
                    <a:pt x="1258" y="5495"/>
                    <a:pt x="1268" y="5472"/>
                    <a:pt x="1280" y="5446"/>
                  </a:cubicBezTo>
                  <a:lnTo>
                    <a:pt x="1280" y="5446"/>
                  </a:lnTo>
                  <a:cubicBezTo>
                    <a:pt x="1268" y="5785"/>
                    <a:pt x="1372" y="6143"/>
                    <a:pt x="1821" y="6143"/>
                  </a:cubicBezTo>
                  <a:cubicBezTo>
                    <a:pt x="1823" y="6143"/>
                    <a:pt x="1826" y="6143"/>
                    <a:pt x="1828" y="6143"/>
                  </a:cubicBezTo>
                  <a:cubicBezTo>
                    <a:pt x="1900" y="6143"/>
                    <a:pt x="1948" y="6081"/>
                    <a:pt x="1910" y="6032"/>
                  </a:cubicBezTo>
                  <a:cubicBezTo>
                    <a:pt x="1587" y="5599"/>
                    <a:pt x="1944" y="4989"/>
                    <a:pt x="2075" y="4545"/>
                  </a:cubicBezTo>
                  <a:cubicBezTo>
                    <a:pt x="2155" y="4274"/>
                    <a:pt x="2213" y="4005"/>
                    <a:pt x="2215" y="3724"/>
                  </a:cubicBezTo>
                  <a:cubicBezTo>
                    <a:pt x="2215" y="3437"/>
                    <a:pt x="2097" y="3232"/>
                    <a:pt x="1906" y="2994"/>
                  </a:cubicBezTo>
                  <a:cubicBezTo>
                    <a:pt x="1485" y="2466"/>
                    <a:pt x="1776" y="1799"/>
                    <a:pt x="1683" y="1215"/>
                  </a:cubicBezTo>
                  <a:cubicBezTo>
                    <a:pt x="1639" y="922"/>
                    <a:pt x="1545" y="639"/>
                    <a:pt x="1402" y="380"/>
                  </a:cubicBezTo>
                  <a:cubicBezTo>
                    <a:pt x="1326" y="240"/>
                    <a:pt x="1240" y="21"/>
                    <a:pt x="1019" y="5"/>
                  </a:cubicBezTo>
                  <a:cubicBezTo>
                    <a:pt x="1004" y="2"/>
                    <a:pt x="989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1202700" y="3566950"/>
              <a:ext cx="81375" cy="147300"/>
            </a:xfrm>
            <a:custGeom>
              <a:avLst/>
              <a:gdLst/>
              <a:ahLst/>
              <a:cxnLst/>
              <a:rect l="l" t="t" r="r" b="b"/>
              <a:pathLst>
                <a:path w="3255" h="5892" extrusionOk="0">
                  <a:moveTo>
                    <a:pt x="1469" y="1"/>
                  </a:moveTo>
                  <a:cubicBezTo>
                    <a:pt x="1419" y="1"/>
                    <a:pt x="1369" y="19"/>
                    <a:pt x="1339" y="60"/>
                  </a:cubicBezTo>
                  <a:cubicBezTo>
                    <a:pt x="1208" y="247"/>
                    <a:pt x="1130" y="471"/>
                    <a:pt x="1080" y="684"/>
                  </a:cubicBezTo>
                  <a:cubicBezTo>
                    <a:pt x="1023" y="931"/>
                    <a:pt x="997" y="1186"/>
                    <a:pt x="1005" y="1441"/>
                  </a:cubicBezTo>
                  <a:cubicBezTo>
                    <a:pt x="1013" y="1688"/>
                    <a:pt x="1092" y="1919"/>
                    <a:pt x="1222" y="2143"/>
                  </a:cubicBezTo>
                  <a:cubicBezTo>
                    <a:pt x="1353" y="2366"/>
                    <a:pt x="1577" y="2561"/>
                    <a:pt x="1674" y="2794"/>
                  </a:cubicBezTo>
                  <a:cubicBezTo>
                    <a:pt x="1778" y="3039"/>
                    <a:pt x="1716" y="3314"/>
                    <a:pt x="1678" y="3563"/>
                  </a:cubicBezTo>
                  <a:cubicBezTo>
                    <a:pt x="1648" y="3773"/>
                    <a:pt x="1668" y="3984"/>
                    <a:pt x="1740" y="4183"/>
                  </a:cubicBezTo>
                  <a:cubicBezTo>
                    <a:pt x="1523" y="4058"/>
                    <a:pt x="1351" y="3932"/>
                    <a:pt x="1224" y="3741"/>
                  </a:cubicBezTo>
                  <a:cubicBezTo>
                    <a:pt x="1086" y="3530"/>
                    <a:pt x="1150" y="3304"/>
                    <a:pt x="1084" y="3085"/>
                  </a:cubicBezTo>
                  <a:cubicBezTo>
                    <a:pt x="1025" y="2882"/>
                    <a:pt x="1062" y="2665"/>
                    <a:pt x="1013" y="2459"/>
                  </a:cubicBezTo>
                  <a:cubicBezTo>
                    <a:pt x="961" y="2240"/>
                    <a:pt x="815" y="2035"/>
                    <a:pt x="652" y="1858"/>
                  </a:cubicBezTo>
                  <a:cubicBezTo>
                    <a:pt x="544" y="1742"/>
                    <a:pt x="409" y="1620"/>
                    <a:pt x="225" y="1618"/>
                  </a:cubicBezTo>
                  <a:cubicBezTo>
                    <a:pt x="213" y="1615"/>
                    <a:pt x="201" y="1614"/>
                    <a:pt x="190" y="1614"/>
                  </a:cubicBezTo>
                  <a:cubicBezTo>
                    <a:pt x="73" y="1614"/>
                    <a:pt x="0" y="1759"/>
                    <a:pt x="122" y="1830"/>
                  </a:cubicBezTo>
                  <a:cubicBezTo>
                    <a:pt x="327" y="1949"/>
                    <a:pt x="431" y="2204"/>
                    <a:pt x="498" y="2388"/>
                  </a:cubicBezTo>
                  <a:cubicBezTo>
                    <a:pt x="576" y="2605"/>
                    <a:pt x="550" y="2812"/>
                    <a:pt x="570" y="3033"/>
                  </a:cubicBezTo>
                  <a:cubicBezTo>
                    <a:pt x="592" y="3255"/>
                    <a:pt x="600" y="3480"/>
                    <a:pt x="658" y="3695"/>
                  </a:cubicBezTo>
                  <a:cubicBezTo>
                    <a:pt x="714" y="3906"/>
                    <a:pt x="877" y="4100"/>
                    <a:pt x="1052" y="4261"/>
                  </a:cubicBezTo>
                  <a:cubicBezTo>
                    <a:pt x="1236" y="4430"/>
                    <a:pt x="1493" y="4530"/>
                    <a:pt x="1704" y="4675"/>
                  </a:cubicBezTo>
                  <a:cubicBezTo>
                    <a:pt x="1923" y="4825"/>
                    <a:pt x="1883" y="5080"/>
                    <a:pt x="1961" y="5285"/>
                  </a:cubicBezTo>
                  <a:cubicBezTo>
                    <a:pt x="2045" y="5503"/>
                    <a:pt x="2210" y="5680"/>
                    <a:pt x="2419" y="5780"/>
                  </a:cubicBezTo>
                  <a:cubicBezTo>
                    <a:pt x="2555" y="5844"/>
                    <a:pt x="2740" y="5892"/>
                    <a:pt x="2916" y="5892"/>
                  </a:cubicBezTo>
                  <a:cubicBezTo>
                    <a:pt x="3012" y="5892"/>
                    <a:pt x="3105" y="5877"/>
                    <a:pt x="3185" y="5843"/>
                  </a:cubicBezTo>
                  <a:cubicBezTo>
                    <a:pt x="3254" y="5813"/>
                    <a:pt x="3247" y="5740"/>
                    <a:pt x="3187" y="5708"/>
                  </a:cubicBezTo>
                  <a:cubicBezTo>
                    <a:pt x="2930" y="5572"/>
                    <a:pt x="2643" y="5542"/>
                    <a:pt x="2515" y="5291"/>
                  </a:cubicBezTo>
                  <a:cubicBezTo>
                    <a:pt x="2471" y="5194"/>
                    <a:pt x="2439" y="5092"/>
                    <a:pt x="2419" y="4986"/>
                  </a:cubicBezTo>
                  <a:lnTo>
                    <a:pt x="2419" y="4986"/>
                  </a:lnTo>
                  <a:cubicBezTo>
                    <a:pt x="2541" y="5150"/>
                    <a:pt x="2619" y="5343"/>
                    <a:pt x="2840" y="5443"/>
                  </a:cubicBezTo>
                  <a:cubicBezTo>
                    <a:pt x="2859" y="5451"/>
                    <a:pt x="2879" y="5455"/>
                    <a:pt x="2899" y="5455"/>
                  </a:cubicBezTo>
                  <a:cubicBezTo>
                    <a:pt x="2949" y="5455"/>
                    <a:pt x="2997" y="5430"/>
                    <a:pt x="3011" y="5389"/>
                  </a:cubicBezTo>
                  <a:cubicBezTo>
                    <a:pt x="3079" y="5198"/>
                    <a:pt x="2960" y="4960"/>
                    <a:pt x="2870" y="4783"/>
                  </a:cubicBezTo>
                  <a:cubicBezTo>
                    <a:pt x="2770" y="4590"/>
                    <a:pt x="2537" y="4454"/>
                    <a:pt x="2384" y="4289"/>
                  </a:cubicBezTo>
                  <a:cubicBezTo>
                    <a:pt x="2198" y="4088"/>
                    <a:pt x="2180" y="3803"/>
                    <a:pt x="2198" y="3563"/>
                  </a:cubicBezTo>
                  <a:cubicBezTo>
                    <a:pt x="2220" y="3298"/>
                    <a:pt x="2248" y="3067"/>
                    <a:pt x="2194" y="2802"/>
                  </a:cubicBezTo>
                  <a:cubicBezTo>
                    <a:pt x="2152" y="2595"/>
                    <a:pt x="2011" y="2422"/>
                    <a:pt x="1865" y="2252"/>
                  </a:cubicBezTo>
                  <a:cubicBezTo>
                    <a:pt x="1686" y="2043"/>
                    <a:pt x="1551" y="1822"/>
                    <a:pt x="1495" y="1573"/>
                  </a:cubicBezTo>
                  <a:cubicBezTo>
                    <a:pt x="1435" y="1316"/>
                    <a:pt x="1441" y="1021"/>
                    <a:pt x="1505" y="795"/>
                  </a:cubicBezTo>
                  <a:cubicBezTo>
                    <a:pt x="1571" y="572"/>
                    <a:pt x="1630" y="212"/>
                    <a:pt x="1630" y="122"/>
                  </a:cubicBezTo>
                  <a:cubicBezTo>
                    <a:pt x="1630" y="48"/>
                    <a:pt x="1549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1305475" y="3569000"/>
              <a:ext cx="33700" cy="143525"/>
            </a:xfrm>
            <a:custGeom>
              <a:avLst/>
              <a:gdLst/>
              <a:ahLst/>
              <a:cxnLst/>
              <a:rect l="l" t="t" r="r" b="b"/>
              <a:pathLst>
                <a:path w="1348" h="5741" extrusionOk="0">
                  <a:moveTo>
                    <a:pt x="549" y="1"/>
                  </a:moveTo>
                  <a:cubicBezTo>
                    <a:pt x="477" y="1"/>
                    <a:pt x="402" y="40"/>
                    <a:pt x="391" y="116"/>
                  </a:cubicBezTo>
                  <a:cubicBezTo>
                    <a:pt x="349" y="399"/>
                    <a:pt x="220" y="680"/>
                    <a:pt x="146" y="959"/>
                  </a:cubicBezTo>
                  <a:cubicBezTo>
                    <a:pt x="84" y="1190"/>
                    <a:pt x="0" y="1453"/>
                    <a:pt x="14" y="1690"/>
                  </a:cubicBezTo>
                  <a:cubicBezTo>
                    <a:pt x="26" y="1895"/>
                    <a:pt x="138" y="2140"/>
                    <a:pt x="281" y="2308"/>
                  </a:cubicBezTo>
                  <a:cubicBezTo>
                    <a:pt x="485" y="2549"/>
                    <a:pt x="730" y="2790"/>
                    <a:pt x="774" y="3085"/>
                  </a:cubicBezTo>
                  <a:cubicBezTo>
                    <a:pt x="855" y="3635"/>
                    <a:pt x="407" y="4107"/>
                    <a:pt x="172" y="4599"/>
                  </a:cubicBezTo>
                  <a:cubicBezTo>
                    <a:pt x="70" y="4813"/>
                    <a:pt x="116" y="5126"/>
                    <a:pt x="182" y="5345"/>
                  </a:cubicBezTo>
                  <a:cubicBezTo>
                    <a:pt x="244" y="5546"/>
                    <a:pt x="469" y="5638"/>
                    <a:pt x="678" y="5729"/>
                  </a:cubicBezTo>
                  <a:cubicBezTo>
                    <a:pt x="696" y="5737"/>
                    <a:pt x="714" y="5741"/>
                    <a:pt x="731" y="5741"/>
                  </a:cubicBezTo>
                  <a:cubicBezTo>
                    <a:pt x="807" y="5741"/>
                    <a:pt x="869" y="5674"/>
                    <a:pt x="825" y="5614"/>
                  </a:cubicBezTo>
                  <a:cubicBezTo>
                    <a:pt x="554" y="5221"/>
                    <a:pt x="650" y="4793"/>
                    <a:pt x="875" y="4406"/>
                  </a:cubicBezTo>
                  <a:cubicBezTo>
                    <a:pt x="1003" y="4185"/>
                    <a:pt x="1144" y="3972"/>
                    <a:pt x="1240" y="3741"/>
                  </a:cubicBezTo>
                  <a:cubicBezTo>
                    <a:pt x="1348" y="3472"/>
                    <a:pt x="1328" y="3171"/>
                    <a:pt x="1266" y="2896"/>
                  </a:cubicBezTo>
                  <a:cubicBezTo>
                    <a:pt x="1160" y="2429"/>
                    <a:pt x="556" y="2126"/>
                    <a:pt x="505" y="1650"/>
                  </a:cubicBezTo>
                  <a:cubicBezTo>
                    <a:pt x="493" y="1548"/>
                    <a:pt x="558" y="1138"/>
                    <a:pt x="598" y="939"/>
                  </a:cubicBezTo>
                  <a:cubicBezTo>
                    <a:pt x="638" y="739"/>
                    <a:pt x="714" y="391"/>
                    <a:pt x="694" y="116"/>
                  </a:cubicBezTo>
                  <a:cubicBezTo>
                    <a:pt x="688" y="38"/>
                    <a:pt x="619" y="1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1332075" y="3592550"/>
              <a:ext cx="35500" cy="120450"/>
            </a:xfrm>
            <a:custGeom>
              <a:avLst/>
              <a:gdLst/>
              <a:ahLst/>
              <a:cxnLst/>
              <a:rect l="l" t="t" r="r" b="b"/>
              <a:pathLst>
                <a:path w="1420" h="4818" extrusionOk="0">
                  <a:moveTo>
                    <a:pt x="987" y="0"/>
                  </a:moveTo>
                  <a:cubicBezTo>
                    <a:pt x="909" y="0"/>
                    <a:pt x="833" y="33"/>
                    <a:pt x="816" y="106"/>
                  </a:cubicBezTo>
                  <a:cubicBezTo>
                    <a:pt x="772" y="288"/>
                    <a:pt x="634" y="457"/>
                    <a:pt x="533" y="620"/>
                  </a:cubicBezTo>
                  <a:cubicBezTo>
                    <a:pt x="405" y="822"/>
                    <a:pt x="313" y="989"/>
                    <a:pt x="305" y="1220"/>
                  </a:cubicBezTo>
                  <a:cubicBezTo>
                    <a:pt x="300" y="1433"/>
                    <a:pt x="425" y="1601"/>
                    <a:pt x="521" y="1792"/>
                  </a:cubicBezTo>
                  <a:cubicBezTo>
                    <a:pt x="618" y="1989"/>
                    <a:pt x="808" y="2205"/>
                    <a:pt x="824" y="2416"/>
                  </a:cubicBezTo>
                  <a:cubicBezTo>
                    <a:pt x="846" y="2673"/>
                    <a:pt x="700" y="2878"/>
                    <a:pt x="533" y="3088"/>
                  </a:cubicBezTo>
                  <a:cubicBezTo>
                    <a:pt x="375" y="3287"/>
                    <a:pt x="252" y="3488"/>
                    <a:pt x="174" y="3717"/>
                  </a:cubicBezTo>
                  <a:cubicBezTo>
                    <a:pt x="48" y="4084"/>
                    <a:pt x="1" y="4616"/>
                    <a:pt x="501" y="4807"/>
                  </a:cubicBezTo>
                  <a:cubicBezTo>
                    <a:pt x="520" y="4814"/>
                    <a:pt x="541" y="4818"/>
                    <a:pt x="563" y="4818"/>
                  </a:cubicBezTo>
                  <a:cubicBezTo>
                    <a:pt x="650" y="4818"/>
                    <a:pt x="740" y="4764"/>
                    <a:pt x="700" y="4686"/>
                  </a:cubicBezTo>
                  <a:cubicBezTo>
                    <a:pt x="531" y="4347"/>
                    <a:pt x="692" y="3845"/>
                    <a:pt x="883" y="3532"/>
                  </a:cubicBezTo>
                  <a:cubicBezTo>
                    <a:pt x="1001" y="3343"/>
                    <a:pt x="1182" y="3177"/>
                    <a:pt x="1274" y="2978"/>
                  </a:cubicBezTo>
                  <a:cubicBezTo>
                    <a:pt x="1378" y="2757"/>
                    <a:pt x="1419" y="2522"/>
                    <a:pt x="1376" y="2288"/>
                  </a:cubicBezTo>
                  <a:cubicBezTo>
                    <a:pt x="1342" y="2097"/>
                    <a:pt x="1188" y="1906"/>
                    <a:pt x="1085" y="1730"/>
                  </a:cubicBezTo>
                  <a:cubicBezTo>
                    <a:pt x="989" y="1567"/>
                    <a:pt x="852" y="1404"/>
                    <a:pt x="834" y="1220"/>
                  </a:cubicBezTo>
                  <a:cubicBezTo>
                    <a:pt x="816" y="1021"/>
                    <a:pt x="947" y="836"/>
                    <a:pt x="1037" y="656"/>
                  </a:cubicBezTo>
                  <a:cubicBezTo>
                    <a:pt x="1115" y="497"/>
                    <a:pt x="1176" y="317"/>
                    <a:pt x="1184" y="146"/>
                  </a:cubicBezTo>
                  <a:cubicBezTo>
                    <a:pt x="1190" y="54"/>
                    <a:pt x="1086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5" name="Google Shape;1305;p32"/>
          <p:cNvSpPr/>
          <p:nvPr/>
        </p:nvSpPr>
        <p:spPr>
          <a:xfrm>
            <a:off x="-28450" y="4191225"/>
            <a:ext cx="9172555" cy="952279"/>
          </a:xfrm>
          <a:custGeom>
            <a:avLst/>
            <a:gdLst/>
            <a:ahLst/>
            <a:cxnLst/>
            <a:rect l="l" t="t" r="r" b="b"/>
            <a:pathLst>
              <a:path w="47341" h="7047" extrusionOk="0">
                <a:moveTo>
                  <a:pt x="47340" y="0"/>
                </a:moveTo>
                <a:cubicBezTo>
                  <a:pt x="42057" y="1379"/>
                  <a:pt x="43929" y="4538"/>
                  <a:pt x="39971" y="5022"/>
                </a:cubicBezTo>
                <a:cubicBezTo>
                  <a:pt x="39656" y="5061"/>
                  <a:pt x="39366" y="5078"/>
                  <a:pt x="39095" y="5078"/>
                </a:cubicBezTo>
                <a:cubicBezTo>
                  <a:pt x="36048" y="5078"/>
                  <a:pt x="35548" y="2826"/>
                  <a:pt x="31520" y="2826"/>
                </a:cubicBezTo>
                <a:cubicBezTo>
                  <a:pt x="31276" y="2826"/>
                  <a:pt x="31019" y="2834"/>
                  <a:pt x="30748" y="2852"/>
                </a:cubicBezTo>
                <a:cubicBezTo>
                  <a:pt x="25603" y="3187"/>
                  <a:pt x="24724" y="5634"/>
                  <a:pt x="18512" y="6024"/>
                </a:cubicBezTo>
                <a:cubicBezTo>
                  <a:pt x="17835" y="6067"/>
                  <a:pt x="17236" y="6087"/>
                  <a:pt x="16701" y="6087"/>
                </a:cubicBezTo>
                <a:cubicBezTo>
                  <a:pt x="12329" y="6087"/>
                  <a:pt x="12225" y="4759"/>
                  <a:pt x="8534" y="3519"/>
                </a:cubicBezTo>
                <a:cubicBezTo>
                  <a:pt x="6718" y="2909"/>
                  <a:pt x="4854" y="2738"/>
                  <a:pt x="3334" y="2738"/>
                </a:cubicBezTo>
                <a:cubicBezTo>
                  <a:pt x="1386" y="2738"/>
                  <a:pt x="1" y="3019"/>
                  <a:pt x="1" y="3019"/>
                </a:cubicBezTo>
                <a:lnTo>
                  <a:pt x="1" y="7047"/>
                </a:lnTo>
                <a:lnTo>
                  <a:pt x="47340" y="7047"/>
                </a:ln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6" name="Google Shape;1306;p32"/>
          <p:cNvGrpSpPr/>
          <p:nvPr/>
        </p:nvGrpSpPr>
        <p:grpSpPr>
          <a:xfrm>
            <a:off x="300793" y="558560"/>
            <a:ext cx="8813338" cy="3502864"/>
            <a:chOff x="300793" y="558560"/>
            <a:chExt cx="8813338" cy="3502864"/>
          </a:xfrm>
        </p:grpSpPr>
        <p:sp>
          <p:nvSpPr>
            <p:cNvPr id="1307" name="Google Shape;1307;p32"/>
            <p:cNvSpPr/>
            <p:nvPr/>
          </p:nvSpPr>
          <p:spPr>
            <a:xfrm>
              <a:off x="6862046" y="37869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8402992" y="37027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1" name="Google Shape;1311;p32"/>
            <p:cNvGrpSpPr/>
            <p:nvPr/>
          </p:nvGrpSpPr>
          <p:grpSpPr>
            <a:xfrm>
              <a:off x="300793" y="558560"/>
              <a:ext cx="8813338" cy="3502864"/>
              <a:chOff x="272218" y="539510"/>
              <a:chExt cx="8813338" cy="3502864"/>
            </a:xfrm>
          </p:grpSpPr>
          <p:sp>
            <p:nvSpPr>
              <p:cNvPr id="1312" name="Google Shape;1312;p32"/>
              <p:cNvSpPr/>
              <p:nvPr/>
            </p:nvSpPr>
            <p:spPr>
              <a:xfrm>
                <a:off x="272218" y="1538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299812" y="3577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 flipH="1">
                <a:off x="7742410" y="777940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7" name="Google Shape;1317;p32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1318" name="Google Shape;1318;p32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32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0" name="Google Shape;1320;p32"/>
              <p:cNvSpPr/>
              <p:nvPr/>
            </p:nvSpPr>
            <p:spPr>
              <a:xfrm>
                <a:off x="2957900" y="3900211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1564396" y="3947221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"/>
          <p:cNvGrpSpPr/>
          <p:nvPr/>
        </p:nvGrpSpPr>
        <p:grpSpPr>
          <a:xfrm>
            <a:off x="300793" y="558560"/>
            <a:ext cx="8813338" cy="3502864"/>
            <a:chOff x="300793" y="558560"/>
            <a:chExt cx="8813338" cy="3502864"/>
          </a:xfrm>
        </p:grpSpPr>
        <p:sp>
          <p:nvSpPr>
            <p:cNvPr id="52" name="Google Shape;52;p3"/>
            <p:cNvSpPr/>
            <p:nvPr/>
          </p:nvSpPr>
          <p:spPr>
            <a:xfrm>
              <a:off x="6862046" y="37869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250592" y="39313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3"/>
            <p:cNvGrpSpPr/>
            <p:nvPr/>
          </p:nvGrpSpPr>
          <p:grpSpPr>
            <a:xfrm>
              <a:off x="300793" y="558560"/>
              <a:ext cx="8813338" cy="3502864"/>
              <a:chOff x="272218" y="539510"/>
              <a:chExt cx="8813338" cy="3502864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272218" y="1538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452212" y="3196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flipH="1">
                <a:off x="7742410" y="777940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" name="Google Shape;62;p3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63" name="Google Shape;63;p3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" name="Google Shape;65;p3"/>
              <p:cNvSpPr/>
              <p:nvPr/>
            </p:nvSpPr>
            <p:spPr>
              <a:xfrm>
                <a:off x="2957900" y="3900211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1564396" y="3947221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-313606" y="3307530"/>
            <a:ext cx="1437297" cy="1519228"/>
            <a:chOff x="287700" y="3530125"/>
            <a:chExt cx="114450" cy="120975"/>
          </a:xfrm>
        </p:grpSpPr>
        <p:sp>
          <p:nvSpPr>
            <p:cNvPr id="68" name="Google Shape;68;p3"/>
            <p:cNvSpPr/>
            <p:nvPr/>
          </p:nvSpPr>
          <p:spPr>
            <a:xfrm>
              <a:off x="353400" y="3530125"/>
              <a:ext cx="48750" cy="106225"/>
            </a:xfrm>
            <a:custGeom>
              <a:avLst/>
              <a:gdLst/>
              <a:ahLst/>
              <a:cxnLst/>
              <a:rect l="l" t="t" r="r" b="b"/>
              <a:pathLst>
                <a:path w="1950" h="4249" extrusionOk="0">
                  <a:moveTo>
                    <a:pt x="1129" y="0"/>
                  </a:moveTo>
                  <a:cubicBezTo>
                    <a:pt x="1102" y="0"/>
                    <a:pt x="1076" y="10"/>
                    <a:pt x="1057" y="33"/>
                  </a:cubicBezTo>
                  <a:cubicBezTo>
                    <a:pt x="949" y="152"/>
                    <a:pt x="873" y="302"/>
                    <a:pt x="813" y="447"/>
                  </a:cubicBezTo>
                  <a:cubicBezTo>
                    <a:pt x="748" y="614"/>
                    <a:pt x="700" y="790"/>
                    <a:pt x="674" y="969"/>
                  </a:cubicBezTo>
                  <a:cubicBezTo>
                    <a:pt x="650" y="1141"/>
                    <a:pt x="668" y="1316"/>
                    <a:pt x="726" y="1479"/>
                  </a:cubicBezTo>
                  <a:cubicBezTo>
                    <a:pt x="782" y="1647"/>
                    <a:pt x="899" y="1800"/>
                    <a:pt x="933" y="1972"/>
                  </a:cubicBezTo>
                  <a:cubicBezTo>
                    <a:pt x="969" y="2151"/>
                    <a:pt x="895" y="2340"/>
                    <a:pt x="841" y="2510"/>
                  </a:cubicBezTo>
                  <a:cubicBezTo>
                    <a:pt x="796" y="2651"/>
                    <a:pt x="784" y="2803"/>
                    <a:pt x="804" y="2948"/>
                  </a:cubicBezTo>
                  <a:cubicBezTo>
                    <a:pt x="682" y="2844"/>
                    <a:pt x="588" y="2741"/>
                    <a:pt x="531" y="2595"/>
                  </a:cubicBezTo>
                  <a:cubicBezTo>
                    <a:pt x="469" y="2438"/>
                    <a:pt x="536" y="2284"/>
                    <a:pt x="523" y="2125"/>
                  </a:cubicBezTo>
                  <a:cubicBezTo>
                    <a:pt x="509" y="1978"/>
                    <a:pt x="560" y="1830"/>
                    <a:pt x="554" y="1683"/>
                  </a:cubicBezTo>
                  <a:cubicBezTo>
                    <a:pt x="546" y="1525"/>
                    <a:pt x="481" y="1368"/>
                    <a:pt x="399" y="1230"/>
                  </a:cubicBezTo>
                  <a:cubicBezTo>
                    <a:pt x="345" y="1141"/>
                    <a:pt x="273" y="1045"/>
                    <a:pt x="156" y="1029"/>
                  </a:cubicBezTo>
                  <a:cubicBezTo>
                    <a:pt x="145" y="1024"/>
                    <a:pt x="134" y="1022"/>
                    <a:pt x="124" y="1022"/>
                  </a:cubicBezTo>
                  <a:cubicBezTo>
                    <a:pt x="56" y="1022"/>
                    <a:pt x="0" y="1111"/>
                    <a:pt x="64" y="1166"/>
                  </a:cubicBezTo>
                  <a:cubicBezTo>
                    <a:pt x="182" y="1266"/>
                    <a:pt x="214" y="1455"/>
                    <a:pt x="236" y="1591"/>
                  </a:cubicBezTo>
                  <a:cubicBezTo>
                    <a:pt x="259" y="1748"/>
                    <a:pt x="216" y="1892"/>
                    <a:pt x="202" y="2047"/>
                  </a:cubicBezTo>
                  <a:cubicBezTo>
                    <a:pt x="188" y="2205"/>
                    <a:pt x="168" y="2362"/>
                    <a:pt x="178" y="2518"/>
                  </a:cubicBezTo>
                  <a:cubicBezTo>
                    <a:pt x="188" y="2673"/>
                    <a:pt x="267" y="2818"/>
                    <a:pt x="357" y="2946"/>
                  </a:cubicBezTo>
                  <a:cubicBezTo>
                    <a:pt x="455" y="3080"/>
                    <a:pt x="604" y="3173"/>
                    <a:pt x="722" y="3291"/>
                  </a:cubicBezTo>
                  <a:cubicBezTo>
                    <a:pt x="841" y="3416"/>
                    <a:pt x="786" y="3588"/>
                    <a:pt x="809" y="3739"/>
                  </a:cubicBezTo>
                  <a:cubicBezTo>
                    <a:pt x="833" y="3895"/>
                    <a:pt x="917" y="4032"/>
                    <a:pt x="1041" y="4124"/>
                  </a:cubicBezTo>
                  <a:cubicBezTo>
                    <a:pt x="1135" y="4192"/>
                    <a:pt x="1277" y="4249"/>
                    <a:pt x="1408" y="4249"/>
                  </a:cubicBezTo>
                  <a:cubicBezTo>
                    <a:pt x="1446" y="4249"/>
                    <a:pt x="1482" y="4244"/>
                    <a:pt x="1517" y="4233"/>
                  </a:cubicBezTo>
                  <a:cubicBezTo>
                    <a:pt x="1561" y="4221"/>
                    <a:pt x="1571" y="4164"/>
                    <a:pt x="1535" y="4140"/>
                  </a:cubicBezTo>
                  <a:cubicBezTo>
                    <a:pt x="1387" y="4022"/>
                    <a:pt x="1210" y="3976"/>
                    <a:pt x="1160" y="3791"/>
                  </a:cubicBezTo>
                  <a:cubicBezTo>
                    <a:pt x="1144" y="3717"/>
                    <a:pt x="1136" y="3644"/>
                    <a:pt x="1136" y="3570"/>
                  </a:cubicBezTo>
                  <a:lnTo>
                    <a:pt x="1136" y="3570"/>
                  </a:lnTo>
                  <a:cubicBezTo>
                    <a:pt x="1194" y="3695"/>
                    <a:pt x="1218" y="3835"/>
                    <a:pt x="1348" y="3924"/>
                  </a:cubicBezTo>
                  <a:cubicBezTo>
                    <a:pt x="1350" y="3926"/>
                    <a:pt x="1354" y="3928"/>
                    <a:pt x="1356" y="3928"/>
                  </a:cubicBezTo>
                  <a:cubicBezTo>
                    <a:pt x="1367" y="3948"/>
                    <a:pt x="1377" y="3970"/>
                    <a:pt x="1387" y="3988"/>
                  </a:cubicBezTo>
                  <a:cubicBezTo>
                    <a:pt x="1400" y="4010"/>
                    <a:pt x="1423" y="4021"/>
                    <a:pt x="1445" y="4021"/>
                  </a:cubicBezTo>
                  <a:cubicBezTo>
                    <a:pt x="1471" y="4021"/>
                    <a:pt x="1495" y="4006"/>
                    <a:pt x="1503" y="3978"/>
                  </a:cubicBezTo>
                  <a:cubicBezTo>
                    <a:pt x="1579" y="3685"/>
                    <a:pt x="1441" y="3414"/>
                    <a:pt x="1469" y="3121"/>
                  </a:cubicBezTo>
                  <a:cubicBezTo>
                    <a:pt x="1483" y="2954"/>
                    <a:pt x="1571" y="2803"/>
                    <a:pt x="1650" y="2651"/>
                  </a:cubicBezTo>
                  <a:cubicBezTo>
                    <a:pt x="1712" y="2534"/>
                    <a:pt x="1808" y="2430"/>
                    <a:pt x="1854" y="2306"/>
                  </a:cubicBezTo>
                  <a:cubicBezTo>
                    <a:pt x="1949" y="2045"/>
                    <a:pt x="1888" y="1756"/>
                    <a:pt x="1722" y="1523"/>
                  </a:cubicBezTo>
                  <a:cubicBezTo>
                    <a:pt x="1573" y="1314"/>
                    <a:pt x="1473" y="1021"/>
                    <a:pt x="1543" y="772"/>
                  </a:cubicBezTo>
                  <a:cubicBezTo>
                    <a:pt x="1558" y="720"/>
                    <a:pt x="1498" y="670"/>
                    <a:pt x="1440" y="670"/>
                  </a:cubicBezTo>
                  <a:cubicBezTo>
                    <a:pt x="1421" y="670"/>
                    <a:pt x="1401" y="675"/>
                    <a:pt x="1385" y="688"/>
                  </a:cubicBezTo>
                  <a:cubicBezTo>
                    <a:pt x="1190" y="852"/>
                    <a:pt x="1258" y="1166"/>
                    <a:pt x="1320" y="1372"/>
                  </a:cubicBezTo>
                  <a:cubicBezTo>
                    <a:pt x="1365" y="1525"/>
                    <a:pt x="1487" y="1647"/>
                    <a:pt x="1537" y="1794"/>
                  </a:cubicBezTo>
                  <a:cubicBezTo>
                    <a:pt x="1595" y="1966"/>
                    <a:pt x="1619" y="2119"/>
                    <a:pt x="1521" y="2284"/>
                  </a:cubicBezTo>
                  <a:cubicBezTo>
                    <a:pt x="1383" y="2516"/>
                    <a:pt x="1216" y="2747"/>
                    <a:pt x="1166" y="3006"/>
                  </a:cubicBezTo>
                  <a:cubicBezTo>
                    <a:pt x="1112" y="2862"/>
                    <a:pt x="1134" y="2697"/>
                    <a:pt x="1170" y="2555"/>
                  </a:cubicBezTo>
                  <a:cubicBezTo>
                    <a:pt x="1216" y="2372"/>
                    <a:pt x="1262" y="2211"/>
                    <a:pt x="1260" y="2021"/>
                  </a:cubicBezTo>
                  <a:cubicBezTo>
                    <a:pt x="1260" y="1874"/>
                    <a:pt x="1190" y="1740"/>
                    <a:pt x="1118" y="1609"/>
                  </a:cubicBezTo>
                  <a:cubicBezTo>
                    <a:pt x="1031" y="1449"/>
                    <a:pt x="973" y="1282"/>
                    <a:pt x="967" y="1103"/>
                  </a:cubicBezTo>
                  <a:cubicBezTo>
                    <a:pt x="961" y="917"/>
                    <a:pt x="997" y="732"/>
                    <a:pt x="1071" y="561"/>
                  </a:cubicBezTo>
                  <a:cubicBezTo>
                    <a:pt x="1138" y="409"/>
                    <a:pt x="1222" y="162"/>
                    <a:pt x="1232" y="100"/>
                  </a:cubicBezTo>
                  <a:cubicBezTo>
                    <a:pt x="1243" y="43"/>
                    <a:pt x="1186" y="0"/>
                    <a:pt x="1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35700" y="3537325"/>
              <a:ext cx="42375" cy="106875"/>
            </a:xfrm>
            <a:custGeom>
              <a:avLst/>
              <a:gdLst/>
              <a:ahLst/>
              <a:cxnLst/>
              <a:rect l="l" t="t" r="r" b="b"/>
              <a:pathLst>
                <a:path w="1695" h="4275" extrusionOk="0">
                  <a:moveTo>
                    <a:pt x="214" y="0"/>
                  </a:moveTo>
                  <a:cubicBezTo>
                    <a:pt x="193" y="0"/>
                    <a:pt x="172" y="5"/>
                    <a:pt x="152" y="16"/>
                  </a:cubicBezTo>
                  <a:cubicBezTo>
                    <a:pt x="23" y="65"/>
                    <a:pt x="27" y="229"/>
                    <a:pt x="19" y="334"/>
                  </a:cubicBezTo>
                  <a:cubicBezTo>
                    <a:pt x="1" y="540"/>
                    <a:pt x="17" y="745"/>
                    <a:pt x="69" y="946"/>
                  </a:cubicBezTo>
                  <a:cubicBezTo>
                    <a:pt x="164" y="1353"/>
                    <a:pt x="517" y="1747"/>
                    <a:pt x="402" y="2176"/>
                  </a:cubicBezTo>
                  <a:cubicBezTo>
                    <a:pt x="348" y="2369"/>
                    <a:pt x="330" y="2528"/>
                    <a:pt x="406" y="2720"/>
                  </a:cubicBezTo>
                  <a:cubicBezTo>
                    <a:pt x="485" y="2907"/>
                    <a:pt x="585" y="3084"/>
                    <a:pt x="708" y="3246"/>
                  </a:cubicBezTo>
                  <a:cubicBezTo>
                    <a:pt x="904" y="3521"/>
                    <a:pt x="1280" y="3864"/>
                    <a:pt x="1199" y="4210"/>
                  </a:cubicBezTo>
                  <a:cubicBezTo>
                    <a:pt x="1192" y="4245"/>
                    <a:pt x="1223" y="4275"/>
                    <a:pt x="1260" y="4275"/>
                  </a:cubicBezTo>
                  <a:cubicBezTo>
                    <a:pt x="1266" y="4275"/>
                    <a:pt x="1272" y="4274"/>
                    <a:pt x="1278" y="4272"/>
                  </a:cubicBezTo>
                  <a:cubicBezTo>
                    <a:pt x="1695" y="4153"/>
                    <a:pt x="1418" y="3625"/>
                    <a:pt x="1266" y="3421"/>
                  </a:cubicBezTo>
                  <a:cubicBezTo>
                    <a:pt x="1135" y="3248"/>
                    <a:pt x="989" y="3082"/>
                    <a:pt x="876" y="2901"/>
                  </a:cubicBezTo>
                  <a:cubicBezTo>
                    <a:pt x="784" y="2754"/>
                    <a:pt x="667" y="2560"/>
                    <a:pt x="708" y="2389"/>
                  </a:cubicBezTo>
                  <a:cubicBezTo>
                    <a:pt x="754" y="2200"/>
                    <a:pt x="820" y="2024"/>
                    <a:pt x="772" y="1829"/>
                  </a:cubicBezTo>
                  <a:cubicBezTo>
                    <a:pt x="718" y="1608"/>
                    <a:pt x="637" y="1395"/>
                    <a:pt x="525" y="1197"/>
                  </a:cubicBezTo>
                  <a:cubicBezTo>
                    <a:pt x="421" y="1012"/>
                    <a:pt x="346" y="787"/>
                    <a:pt x="334" y="581"/>
                  </a:cubicBezTo>
                  <a:cubicBezTo>
                    <a:pt x="328" y="484"/>
                    <a:pt x="328" y="386"/>
                    <a:pt x="326" y="289"/>
                  </a:cubicBezTo>
                  <a:cubicBezTo>
                    <a:pt x="326" y="261"/>
                    <a:pt x="324" y="233"/>
                    <a:pt x="322" y="205"/>
                  </a:cubicBezTo>
                  <a:cubicBezTo>
                    <a:pt x="320" y="185"/>
                    <a:pt x="329" y="164"/>
                    <a:pt x="324" y="164"/>
                  </a:cubicBezTo>
                  <a:cubicBezTo>
                    <a:pt x="322" y="164"/>
                    <a:pt x="318" y="167"/>
                    <a:pt x="310" y="177"/>
                  </a:cubicBezTo>
                  <a:cubicBezTo>
                    <a:pt x="346" y="135"/>
                    <a:pt x="356" y="63"/>
                    <a:pt x="298" y="27"/>
                  </a:cubicBezTo>
                  <a:lnTo>
                    <a:pt x="286" y="22"/>
                  </a:lnTo>
                  <a:cubicBezTo>
                    <a:pt x="264" y="7"/>
                    <a:pt x="239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7700" y="3549425"/>
              <a:ext cx="69700" cy="101675"/>
            </a:xfrm>
            <a:custGeom>
              <a:avLst/>
              <a:gdLst/>
              <a:ahLst/>
              <a:cxnLst/>
              <a:rect l="l" t="t" r="r" b="b"/>
              <a:pathLst>
                <a:path w="2788" h="4067" extrusionOk="0">
                  <a:moveTo>
                    <a:pt x="742" y="1"/>
                  </a:moveTo>
                  <a:cubicBezTo>
                    <a:pt x="720" y="1"/>
                    <a:pt x="698" y="9"/>
                    <a:pt x="681" y="28"/>
                  </a:cubicBezTo>
                  <a:cubicBezTo>
                    <a:pt x="582" y="143"/>
                    <a:pt x="474" y="265"/>
                    <a:pt x="510" y="422"/>
                  </a:cubicBezTo>
                  <a:cubicBezTo>
                    <a:pt x="548" y="590"/>
                    <a:pt x="634" y="821"/>
                    <a:pt x="777" y="944"/>
                  </a:cubicBezTo>
                  <a:cubicBezTo>
                    <a:pt x="1106" y="1229"/>
                    <a:pt x="1564" y="1445"/>
                    <a:pt x="1714" y="1849"/>
                  </a:cubicBezTo>
                  <a:cubicBezTo>
                    <a:pt x="1795" y="2068"/>
                    <a:pt x="1730" y="2298"/>
                    <a:pt x="1688" y="2517"/>
                  </a:cubicBezTo>
                  <a:cubicBezTo>
                    <a:pt x="1670" y="2616"/>
                    <a:pt x="1670" y="2720"/>
                    <a:pt x="1688" y="2822"/>
                  </a:cubicBezTo>
                  <a:cubicBezTo>
                    <a:pt x="1506" y="2748"/>
                    <a:pt x="1341" y="2668"/>
                    <a:pt x="1241" y="2509"/>
                  </a:cubicBezTo>
                  <a:cubicBezTo>
                    <a:pt x="1158" y="2377"/>
                    <a:pt x="1166" y="2192"/>
                    <a:pt x="1134" y="2044"/>
                  </a:cubicBezTo>
                  <a:cubicBezTo>
                    <a:pt x="1102" y="1899"/>
                    <a:pt x="1100" y="1765"/>
                    <a:pt x="1002" y="1638"/>
                  </a:cubicBezTo>
                  <a:cubicBezTo>
                    <a:pt x="899" y="1504"/>
                    <a:pt x="775" y="1431"/>
                    <a:pt x="620" y="1347"/>
                  </a:cubicBezTo>
                  <a:cubicBezTo>
                    <a:pt x="492" y="1281"/>
                    <a:pt x="345" y="1221"/>
                    <a:pt x="243" y="1126"/>
                  </a:cubicBezTo>
                  <a:cubicBezTo>
                    <a:pt x="221" y="1105"/>
                    <a:pt x="194" y="1096"/>
                    <a:pt x="168" y="1096"/>
                  </a:cubicBezTo>
                  <a:cubicBezTo>
                    <a:pt x="84" y="1096"/>
                    <a:pt x="0" y="1186"/>
                    <a:pt x="60" y="1259"/>
                  </a:cubicBezTo>
                  <a:cubicBezTo>
                    <a:pt x="145" y="1363"/>
                    <a:pt x="247" y="1451"/>
                    <a:pt x="361" y="1520"/>
                  </a:cubicBezTo>
                  <a:cubicBezTo>
                    <a:pt x="488" y="1600"/>
                    <a:pt x="640" y="1672"/>
                    <a:pt x="715" y="1797"/>
                  </a:cubicBezTo>
                  <a:cubicBezTo>
                    <a:pt x="787" y="1911"/>
                    <a:pt x="783" y="2050"/>
                    <a:pt x="803" y="2178"/>
                  </a:cubicBezTo>
                  <a:cubicBezTo>
                    <a:pt x="823" y="2312"/>
                    <a:pt x="823" y="2473"/>
                    <a:pt x="887" y="2597"/>
                  </a:cubicBezTo>
                  <a:cubicBezTo>
                    <a:pt x="970" y="2752"/>
                    <a:pt x="1092" y="2883"/>
                    <a:pt x="1241" y="2979"/>
                  </a:cubicBezTo>
                  <a:cubicBezTo>
                    <a:pt x="1377" y="3071"/>
                    <a:pt x="1548" y="3115"/>
                    <a:pt x="1694" y="3192"/>
                  </a:cubicBezTo>
                  <a:cubicBezTo>
                    <a:pt x="1933" y="3322"/>
                    <a:pt x="2240" y="3575"/>
                    <a:pt x="2296" y="3828"/>
                  </a:cubicBezTo>
                  <a:cubicBezTo>
                    <a:pt x="2304" y="3865"/>
                    <a:pt x="2336" y="3880"/>
                    <a:pt x="2370" y="3880"/>
                  </a:cubicBezTo>
                  <a:cubicBezTo>
                    <a:pt x="2394" y="3880"/>
                    <a:pt x="2418" y="3873"/>
                    <a:pt x="2437" y="3860"/>
                  </a:cubicBezTo>
                  <a:cubicBezTo>
                    <a:pt x="2483" y="3910"/>
                    <a:pt x="2525" y="3964"/>
                    <a:pt x="2563" y="4017"/>
                  </a:cubicBezTo>
                  <a:cubicBezTo>
                    <a:pt x="2587" y="4052"/>
                    <a:pt x="2624" y="4067"/>
                    <a:pt x="2659" y="4067"/>
                  </a:cubicBezTo>
                  <a:cubicBezTo>
                    <a:pt x="2726" y="4067"/>
                    <a:pt x="2788" y="4014"/>
                    <a:pt x="2754" y="3942"/>
                  </a:cubicBezTo>
                  <a:cubicBezTo>
                    <a:pt x="2696" y="3810"/>
                    <a:pt x="2597" y="3667"/>
                    <a:pt x="2509" y="3545"/>
                  </a:cubicBezTo>
                  <a:cubicBezTo>
                    <a:pt x="2465" y="3388"/>
                    <a:pt x="2331" y="3236"/>
                    <a:pt x="2198" y="3123"/>
                  </a:cubicBezTo>
                  <a:cubicBezTo>
                    <a:pt x="2150" y="3057"/>
                    <a:pt x="2108" y="2989"/>
                    <a:pt x="2070" y="2919"/>
                  </a:cubicBezTo>
                  <a:cubicBezTo>
                    <a:pt x="1929" y="2575"/>
                    <a:pt x="2200" y="2210"/>
                    <a:pt x="2096" y="1857"/>
                  </a:cubicBezTo>
                  <a:cubicBezTo>
                    <a:pt x="2035" y="1652"/>
                    <a:pt x="1937" y="1437"/>
                    <a:pt x="1768" y="1275"/>
                  </a:cubicBezTo>
                  <a:cubicBezTo>
                    <a:pt x="1624" y="1138"/>
                    <a:pt x="1455" y="1024"/>
                    <a:pt x="1293" y="903"/>
                  </a:cubicBezTo>
                  <a:cubicBezTo>
                    <a:pt x="1008" y="687"/>
                    <a:pt x="791" y="412"/>
                    <a:pt x="819" y="72"/>
                  </a:cubicBezTo>
                  <a:cubicBezTo>
                    <a:pt x="823" y="29"/>
                    <a:pt x="783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3"/>
          <p:cNvSpPr/>
          <p:nvPr/>
        </p:nvSpPr>
        <p:spPr>
          <a:xfrm>
            <a:off x="50" y="4202075"/>
            <a:ext cx="9143926" cy="952274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7164991" y="4022770"/>
            <a:ext cx="1092956" cy="1019178"/>
            <a:chOff x="1202700" y="3560500"/>
            <a:chExt cx="164875" cy="153750"/>
          </a:xfrm>
        </p:grpSpPr>
        <p:sp>
          <p:nvSpPr>
            <p:cNvPr id="73" name="Google Shape;73;p3"/>
            <p:cNvSpPr/>
            <p:nvPr/>
          </p:nvSpPr>
          <p:spPr>
            <a:xfrm>
              <a:off x="1255550" y="3560500"/>
              <a:ext cx="55375" cy="153600"/>
            </a:xfrm>
            <a:custGeom>
              <a:avLst/>
              <a:gdLst/>
              <a:ahLst/>
              <a:cxnLst/>
              <a:rect l="l" t="t" r="r" b="b"/>
              <a:pathLst>
                <a:path w="2215" h="6144" extrusionOk="0">
                  <a:moveTo>
                    <a:pt x="975" y="0"/>
                  </a:moveTo>
                  <a:cubicBezTo>
                    <a:pt x="918" y="0"/>
                    <a:pt x="863" y="24"/>
                    <a:pt x="824" y="67"/>
                  </a:cubicBezTo>
                  <a:lnTo>
                    <a:pt x="812" y="79"/>
                  </a:lnTo>
                  <a:cubicBezTo>
                    <a:pt x="746" y="149"/>
                    <a:pt x="801" y="240"/>
                    <a:pt x="879" y="284"/>
                  </a:cubicBezTo>
                  <a:lnTo>
                    <a:pt x="879" y="284"/>
                  </a:lnTo>
                  <a:cubicBezTo>
                    <a:pt x="863" y="275"/>
                    <a:pt x="854" y="271"/>
                    <a:pt x="851" y="271"/>
                  </a:cubicBezTo>
                  <a:cubicBezTo>
                    <a:pt x="842" y="271"/>
                    <a:pt x="869" y="298"/>
                    <a:pt x="879" y="324"/>
                  </a:cubicBezTo>
                  <a:cubicBezTo>
                    <a:pt x="893" y="360"/>
                    <a:pt x="907" y="398"/>
                    <a:pt x="923" y="438"/>
                  </a:cubicBezTo>
                  <a:cubicBezTo>
                    <a:pt x="975" y="569"/>
                    <a:pt x="1031" y="699"/>
                    <a:pt x="1079" y="832"/>
                  </a:cubicBezTo>
                  <a:cubicBezTo>
                    <a:pt x="1182" y="1111"/>
                    <a:pt x="1198" y="1444"/>
                    <a:pt x="1154" y="1733"/>
                  </a:cubicBezTo>
                  <a:cubicBezTo>
                    <a:pt x="1107" y="2044"/>
                    <a:pt x="1107" y="2363"/>
                    <a:pt x="1156" y="2676"/>
                  </a:cubicBezTo>
                  <a:cubicBezTo>
                    <a:pt x="1202" y="2955"/>
                    <a:pt x="1400" y="3164"/>
                    <a:pt x="1577" y="3399"/>
                  </a:cubicBezTo>
                  <a:cubicBezTo>
                    <a:pt x="1738" y="3612"/>
                    <a:pt x="1677" y="3917"/>
                    <a:pt x="1627" y="4150"/>
                  </a:cubicBezTo>
                  <a:cubicBezTo>
                    <a:pt x="1587" y="4326"/>
                    <a:pt x="1535" y="4497"/>
                    <a:pt x="1471" y="4666"/>
                  </a:cubicBezTo>
                  <a:cubicBezTo>
                    <a:pt x="1477" y="4537"/>
                    <a:pt x="1469" y="4409"/>
                    <a:pt x="1445" y="4282"/>
                  </a:cubicBezTo>
                  <a:cubicBezTo>
                    <a:pt x="1370" y="3847"/>
                    <a:pt x="1007" y="3499"/>
                    <a:pt x="710" y="3142"/>
                  </a:cubicBezTo>
                  <a:cubicBezTo>
                    <a:pt x="527" y="2925"/>
                    <a:pt x="535" y="2706"/>
                    <a:pt x="592" y="2456"/>
                  </a:cubicBezTo>
                  <a:cubicBezTo>
                    <a:pt x="642" y="2241"/>
                    <a:pt x="806" y="2054"/>
                    <a:pt x="848" y="1835"/>
                  </a:cubicBezTo>
                  <a:cubicBezTo>
                    <a:pt x="905" y="1538"/>
                    <a:pt x="949" y="1083"/>
                    <a:pt x="616" y="880"/>
                  </a:cubicBezTo>
                  <a:cubicBezTo>
                    <a:pt x="593" y="867"/>
                    <a:pt x="568" y="861"/>
                    <a:pt x="543" y="861"/>
                  </a:cubicBezTo>
                  <a:cubicBezTo>
                    <a:pt x="447" y="861"/>
                    <a:pt x="351" y="944"/>
                    <a:pt x="387" y="1020"/>
                  </a:cubicBezTo>
                  <a:cubicBezTo>
                    <a:pt x="543" y="1358"/>
                    <a:pt x="443" y="1787"/>
                    <a:pt x="254" y="2100"/>
                  </a:cubicBezTo>
                  <a:cubicBezTo>
                    <a:pt x="42" y="2448"/>
                    <a:pt x="1" y="2863"/>
                    <a:pt x="204" y="3218"/>
                  </a:cubicBezTo>
                  <a:cubicBezTo>
                    <a:pt x="298" y="3385"/>
                    <a:pt x="465" y="3519"/>
                    <a:pt x="582" y="3674"/>
                  </a:cubicBezTo>
                  <a:cubicBezTo>
                    <a:pt x="736" y="3877"/>
                    <a:pt x="899" y="4081"/>
                    <a:pt x="957" y="4314"/>
                  </a:cubicBezTo>
                  <a:cubicBezTo>
                    <a:pt x="1053" y="4720"/>
                    <a:pt x="893" y="5121"/>
                    <a:pt x="1067" y="5521"/>
                  </a:cubicBezTo>
                  <a:cubicBezTo>
                    <a:pt x="1081" y="5557"/>
                    <a:pt x="1118" y="5574"/>
                    <a:pt x="1155" y="5574"/>
                  </a:cubicBezTo>
                  <a:cubicBezTo>
                    <a:pt x="1193" y="5574"/>
                    <a:pt x="1231" y="5556"/>
                    <a:pt x="1246" y="5521"/>
                  </a:cubicBezTo>
                  <a:cubicBezTo>
                    <a:pt x="1258" y="5495"/>
                    <a:pt x="1268" y="5472"/>
                    <a:pt x="1280" y="5446"/>
                  </a:cubicBezTo>
                  <a:lnTo>
                    <a:pt x="1280" y="5446"/>
                  </a:lnTo>
                  <a:cubicBezTo>
                    <a:pt x="1268" y="5785"/>
                    <a:pt x="1372" y="6143"/>
                    <a:pt x="1821" y="6143"/>
                  </a:cubicBezTo>
                  <a:cubicBezTo>
                    <a:pt x="1823" y="6143"/>
                    <a:pt x="1826" y="6143"/>
                    <a:pt x="1828" y="6143"/>
                  </a:cubicBezTo>
                  <a:cubicBezTo>
                    <a:pt x="1900" y="6143"/>
                    <a:pt x="1948" y="6081"/>
                    <a:pt x="1910" y="6032"/>
                  </a:cubicBezTo>
                  <a:cubicBezTo>
                    <a:pt x="1587" y="5599"/>
                    <a:pt x="1944" y="4989"/>
                    <a:pt x="2075" y="4545"/>
                  </a:cubicBezTo>
                  <a:cubicBezTo>
                    <a:pt x="2155" y="4274"/>
                    <a:pt x="2213" y="4005"/>
                    <a:pt x="2215" y="3724"/>
                  </a:cubicBezTo>
                  <a:cubicBezTo>
                    <a:pt x="2215" y="3437"/>
                    <a:pt x="2097" y="3232"/>
                    <a:pt x="1906" y="2994"/>
                  </a:cubicBezTo>
                  <a:cubicBezTo>
                    <a:pt x="1485" y="2466"/>
                    <a:pt x="1776" y="1799"/>
                    <a:pt x="1683" y="1215"/>
                  </a:cubicBezTo>
                  <a:cubicBezTo>
                    <a:pt x="1639" y="922"/>
                    <a:pt x="1545" y="639"/>
                    <a:pt x="1402" y="380"/>
                  </a:cubicBezTo>
                  <a:cubicBezTo>
                    <a:pt x="1326" y="240"/>
                    <a:pt x="1240" y="21"/>
                    <a:pt x="1019" y="5"/>
                  </a:cubicBezTo>
                  <a:cubicBezTo>
                    <a:pt x="1004" y="2"/>
                    <a:pt x="989" y="0"/>
                    <a:pt x="9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202700" y="3566950"/>
              <a:ext cx="81375" cy="147300"/>
            </a:xfrm>
            <a:custGeom>
              <a:avLst/>
              <a:gdLst/>
              <a:ahLst/>
              <a:cxnLst/>
              <a:rect l="l" t="t" r="r" b="b"/>
              <a:pathLst>
                <a:path w="3255" h="5892" extrusionOk="0">
                  <a:moveTo>
                    <a:pt x="1469" y="1"/>
                  </a:moveTo>
                  <a:cubicBezTo>
                    <a:pt x="1419" y="1"/>
                    <a:pt x="1369" y="19"/>
                    <a:pt x="1339" y="60"/>
                  </a:cubicBezTo>
                  <a:cubicBezTo>
                    <a:pt x="1208" y="247"/>
                    <a:pt x="1130" y="471"/>
                    <a:pt x="1080" y="684"/>
                  </a:cubicBezTo>
                  <a:cubicBezTo>
                    <a:pt x="1023" y="931"/>
                    <a:pt x="997" y="1186"/>
                    <a:pt x="1005" y="1441"/>
                  </a:cubicBezTo>
                  <a:cubicBezTo>
                    <a:pt x="1013" y="1688"/>
                    <a:pt x="1092" y="1919"/>
                    <a:pt x="1222" y="2143"/>
                  </a:cubicBezTo>
                  <a:cubicBezTo>
                    <a:pt x="1353" y="2366"/>
                    <a:pt x="1577" y="2561"/>
                    <a:pt x="1674" y="2794"/>
                  </a:cubicBezTo>
                  <a:cubicBezTo>
                    <a:pt x="1778" y="3039"/>
                    <a:pt x="1716" y="3314"/>
                    <a:pt x="1678" y="3563"/>
                  </a:cubicBezTo>
                  <a:cubicBezTo>
                    <a:pt x="1648" y="3773"/>
                    <a:pt x="1668" y="3984"/>
                    <a:pt x="1740" y="4183"/>
                  </a:cubicBezTo>
                  <a:cubicBezTo>
                    <a:pt x="1523" y="4058"/>
                    <a:pt x="1351" y="3932"/>
                    <a:pt x="1224" y="3741"/>
                  </a:cubicBezTo>
                  <a:cubicBezTo>
                    <a:pt x="1086" y="3530"/>
                    <a:pt x="1150" y="3304"/>
                    <a:pt x="1084" y="3085"/>
                  </a:cubicBezTo>
                  <a:cubicBezTo>
                    <a:pt x="1025" y="2882"/>
                    <a:pt x="1062" y="2665"/>
                    <a:pt x="1013" y="2459"/>
                  </a:cubicBezTo>
                  <a:cubicBezTo>
                    <a:pt x="961" y="2240"/>
                    <a:pt x="815" y="2035"/>
                    <a:pt x="652" y="1858"/>
                  </a:cubicBezTo>
                  <a:cubicBezTo>
                    <a:pt x="544" y="1742"/>
                    <a:pt x="409" y="1620"/>
                    <a:pt x="225" y="1618"/>
                  </a:cubicBezTo>
                  <a:cubicBezTo>
                    <a:pt x="213" y="1615"/>
                    <a:pt x="201" y="1614"/>
                    <a:pt x="190" y="1614"/>
                  </a:cubicBezTo>
                  <a:cubicBezTo>
                    <a:pt x="73" y="1614"/>
                    <a:pt x="0" y="1759"/>
                    <a:pt x="122" y="1830"/>
                  </a:cubicBezTo>
                  <a:cubicBezTo>
                    <a:pt x="327" y="1949"/>
                    <a:pt x="431" y="2204"/>
                    <a:pt x="498" y="2388"/>
                  </a:cubicBezTo>
                  <a:cubicBezTo>
                    <a:pt x="576" y="2605"/>
                    <a:pt x="550" y="2812"/>
                    <a:pt x="570" y="3033"/>
                  </a:cubicBezTo>
                  <a:cubicBezTo>
                    <a:pt x="592" y="3255"/>
                    <a:pt x="600" y="3480"/>
                    <a:pt x="658" y="3695"/>
                  </a:cubicBezTo>
                  <a:cubicBezTo>
                    <a:pt x="714" y="3906"/>
                    <a:pt x="877" y="4100"/>
                    <a:pt x="1052" y="4261"/>
                  </a:cubicBezTo>
                  <a:cubicBezTo>
                    <a:pt x="1236" y="4430"/>
                    <a:pt x="1493" y="4530"/>
                    <a:pt x="1704" y="4675"/>
                  </a:cubicBezTo>
                  <a:cubicBezTo>
                    <a:pt x="1923" y="4825"/>
                    <a:pt x="1883" y="5080"/>
                    <a:pt x="1961" y="5285"/>
                  </a:cubicBezTo>
                  <a:cubicBezTo>
                    <a:pt x="2045" y="5503"/>
                    <a:pt x="2210" y="5680"/>
                    <a:pt x="2419" y="5780"/>
                  </a:cubicBezTo>
                  <a:cubicBezTo>
                    <a:pt x="2555" y="5844"/>
                    <a:pt x="2740" y="5892"/>
                    <a:pt x="2916" y="5892"/>
                  </a:cubicBezTo>
                  <a:cubicBezTo>
                    <a:pt x="3012" y="5892"/>
                    <a:pt x="3105" y="5877"/>
                    <a:pt x="3185" y="5843"/>
                  </a:cubicBezTo>
                  <a:cubicBezTo>
                    <a:pt x="3254" y="5813"/>
                    <a:pt x="3247" y="5740"/>
                    <a:pt x="3187" y="5708"/>
                  </a:cubicBezTo>
                  <a:cubicBezTo>
                    <a:pt x="2930" y="5572"/>
                    <a:pt x="2643" y="5542"/>
                    <a:pt x="2515" y="5291"/>
                  </a:cubicBezTo>
                  <a:cubicBezTo>
                    <a:pt x="2471" y="5194"/>
                    <a:pt x="2439" y="5092"/>
                    <a:pt x="2419" y="4986"/>
                  </a:cubicBezTo>
                  <a:lnTo>
                    <a:pt x="2419" y="4986"/>
                  </a:lnTo>
                  <a:cubicBezTo>
                    <a:pt x="2541" y="5150"/>
                    <a:pt x="2619" y="5343"/>
                    <a:pt x="2840" y="5443"/>
                  </a:cubicBezTo>
                  <a:cubicBezTo>
                    <a:pt x="2859" y="5451"/>
                    <a:pt x="2879" y="5455"/>
                    <a:pt x="2899" y="5455"/>
                  </a:cubicBezTo>
                  <a:cubicBezTo>
                    <a:pt x="2949" y="5455"/>
                    <a:pt x="2997" y="5430"/>
                    <a:pt x="3011" y="5389"/>
                  </a:cubicBezTo>
                  <a:cubicBezTo>
                    <a:pt x="3079" y="5198"/>
                    <a:pt x="2960" y="4960"/>
                    <a:pt x="2870" y="4783"/>
                  </a:cubicBezTo>
                  <a:cubicBezTo>
                    <a:pt x="2770" y="4590"/>
                    <a:pt x="2537" y="4454"/>
                    <a:pt x="2384" y="4289"/>
                  </a:cubicBezTo>
                  <a:cubicBezTo>
                    <a:pt x="2198" y="4088"/>
                    <a:pt x="2180" y="3803"/>
                    <a:pt x="2198" y="3563"/>
                  </a:cubicBezTo>
                  <a:cubicBezTo>
                    <a:pt x="2220" y="3298"/>
                    <a:pt x="2248" y="3067"/>
                    <a:pt x="2194" y="2802"/>
                  </a:cubicBezTo>
                  <a:cubicBezTo>
                    <a:pt x="2152" y="2595"/>
                    <a:pt x="2011" y="2422"/>
                    <a:pt x="1865" y="2252"/>
                  </a:cubicBezTo>
                  <a:cubicBezTo>
                    <a:pt x="1686" y="2043"/>
                    <a:pt x="1551" y="1822"/>
                    <a:pt x="1495" y="1573"/>
                  </a:cubicBezTo>
                  <a:cubicBezTo>
                    <a:pt x="1435" y="1316"/>
                    <a:pt x="1441" y="1021"/>
                    <a:pt x="1505" y="795"/>
                  </a:cubicBezTo>
                  <a:cubicBezTo>
                    <a:pt x="1571" y="572"/>
                    <a:pt x="1630" y="212"/>
                    <a:pt x="1630" y="122"/>
                  </a:cubicBezTo>
                  <a:cubicBezTo>
                    <a:pt x="1630" y="48"/>
                    <a:pt x="1549" y="1"/>
                    <a:pt x="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305475" y="3569000"/>
              <a:ext cx="33700" cy="143525"/>
            </a:xfrm>
            <a:custGeom>
              <a:avLst/>
              <a:gdLst/>
              <a:ahLst/>
              <a:cxnLst/>
              <a:rect l="l" t="t" r="r" b="b"/>
              <a:pathLst>
                <a:path w="1348" h="5741" extrusionOk="0">
                  <a:moveTo>
                    <a:pt x="549" y="1"/>
                  </a:moveTo>
                  <a:cubicBezTo>
                    <a:pt x="477" y="1"/>
                    <a:pt x="402" y="40"/>
                    <a:pt x="391" y="116"/>
                  </a:cubicBezTo>
                  <a:cubicBezTo>
                    <a:pt x="349" y="399"/>
                    <a:pt x="220" y="680"/>
                    <a:pt x="146" y="959"/>
                  </a:cubicBezTo>
                  <a:cubicBezTo>
                    <a:pt x="84" y="1190"/>
                    <a:pt x="0" y="1453"/>
                    <a:pt x="14" y="1690"/>
                  </a:cubicBezTo>
                  <a:cubicBezTo>
                    <a:pt x="26" y="1895"/>
                    <a:pt x="138" y="2140"/>
                    <a:pt x="281" y="2308"/>
                  </a:cubicBezTo>
                  <a:cubicBezTo>
                    <a:pt x="485" y="2549"/>
                    <a:pt x="730" y="2790"/>
                    <a:pt x="774" y="3085"/>
                  </a:cubicBezTo>
                  <a:cubicBezTo>
                    <a:pt x="855" y="3635"/>
                    <a:pt x="407" y="4107"/>
                    <a:pt x="172" y="4599"/>
                  </a:cubicBezTo>
                  <a:cubicBezTo>
                    <a:pt x="70" y="4813"/>
                    <a:pt x="116" y="5126"/>
                    <a:pt x="182" y="5345"/>
                  </a:cubicBezTo>
                  <a:cubicBezTo>
                    <a:pt x="244" y="5546"/>
                    <a:pt x="469" y="5638"/>
                    <a:pt x="678" y="5729"/>
                  </a:cubicBezTo>
                  <a:cubicBezTo>
                    <a:pt x="696" y="5737"/>
                    <a:pt x="714" y="5741"/>
                    <a:pt x="731" y="5741"/>
                  </a:cubicBezTo>
                  <a:cubicBezTo>
                    <a:pt x="807" y="5741"/>
                    <a:pt x="869" y="5674"/>
                    <a:pt x="825" y="5614"/>
                  </a:cubicBezTo>
                  <a:cubicBezTo>
                    <a:pt x="554" y="5221"/>
                    <a:pt x="650" y="4793"/>
                    <a:pt x="875" y="4406"/>
                  </a:cubicBezTo>
                  <a:cubicBezTo>
                    <a:pt x="1003" y="4185"/>
                    <a:pt x="1144" y="3972"/>
                    <a:pt x="1240" y="3741"/>
                  </a:cubicBezTo>
                  <a:cubicBezTo>
                    <a:pt x="1348" y="3472"/>
                    <a:pt x="1328" y="3171"/>
                    <a:pt x="1266" y="2896"/>
                  </a:cubicBezTo>
                  <a:cubicBezTo>
                    <a:pt x="1160" y="2429"/>
                    <a:pt x="556" y="2126"/>
                    <a:pt x="505" y="1650"/>
                  </a:cubicBezTo>
                  <a:cubicBezTo>
                    <a:pt x="493" y="1548"/>
                    <a:pt x="558" y="1138"/>
                    <a:pt x="598" y="939"/>
                  </a:cubicBezTo>
                  <a:cubicBezTo>
                    <a:pt x="638" y="739"/>
                    <a:pt x="714" y="391"/>
                    <a:pt x="694" y="116"/>
                  </a:cubicBezTo>
                  <a:cubicBezTo>
                    <a:pt x="688" y="38"/>
                    <a:pt x="619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332075" y="3592550"/>
              <a:ext cx="35500" cy="120450"/>
            </a:xfrm>
            <a:custGeom>
              <a:avLst/>
              <a:gdLst/>
              <a:ahLst/>
              <a:cxnLst/>
              <a:rect l="l" t="t" r="r" b="b"/>
              <a:pathLst>
                <a:path w="1420" h="4818" extrusionOk="0">
                  <a:moveTo>
                    <a:pt x="987" y="0"/>
                  </a:moveTo>
                  <a:cubicBezTo>
                    <a:pt x="909" y="0"/>
                    <a:pt x="833" y="33"/>
                    <a:pt x="816" y="106"/>
                  </a:cubicBezTo>
                  <a:cubicBezTo>
                    <a:pt x="772" y="288"/>
                    <a:pt x="634" y="457"/>
                    <a:pt x="533" y="620"/>
                  </a:cubicBezTo>
                  <a:cubicBezTo>
                    <a:pt x="405" y="822"/>
                    <a:pt x="313" y="989"/>
                    <a:pt x="305" y="1220"/>
                  </a:cubicBezTo>
                  <a:cubicBezTo>
                    <a:pt x="300" y="1433"/>
                    <a:pt x="425" y="1601"/>
                    <a:pt x="521" y="1792"/>
                  </a:cubicBezTo>
                  <a:cubicBezTo>
                    <a:pt x="618" y="1989"/>
                    <a:pt x="808" y="2205"/>
                    <a:pt x="824" y="2416"/>
                  </a:cubicBezTo>
                  <a:cubicBezTo>
                    <a:pt x="846" y="2673"/>
                    <a:pt x="700" y="2878"/>
                    <a:pt x="533" y="3088"/>
                  </a:cubicBezTo>
                  <a:cubicBezTo>
                    <a:pt x="375" y="3287"/>
                    <a:pt x="252" y="3488"/>
                    <a:pt x="174" y="3717"/>
                  </a:cubicBezTo>
                  <a:cubicBezTo>
                    <a:pt x="48" y="4084"/>
                    <a:pt x="1" y="4616"/>
                    <a:pt x="501" y="4807"/>
                  </a:cubicBezTo>
                  <a:cubicBezTo>
                    <a:pt x="520" y="4814"/>
                    <a:pt x="541" y="4818"/>
                    <a:pt x="563" y="4818"/>
                  </a:cubicBezTo>
                  <a:cubicBezTo>
                    <a:pt x="650" y="4818"/>
                    <a:pt x="740" y="4764"/>
                    <a:pt x="700" y="4686"/>
                  </a:cubicBezTo>
                  <a:cubicBezTo>
                    <a:pt x="531" y="4347"/>
                    <a:pt x="692" y="3845"/>
                    <a:pt x="883" y="3532"/>
                  </a:cubicBezTo>
                  <a:cubicBezTo>
                    <a:pt x="1001" y="3343"/>
                    <a:pt x="1182" y="3177"/>
                    <a:pt x="1274" y="2978"/>
                  </a:cubicBezTo>
                  <a:cubicBezTo>
                    <a:pt x="1378" y="2757"/>
                    <a:pt x="1419" y="2522"/>
                    <a:pt x="1376" y="2288"/>
                  </a:cubicBezTo>
                  <a:cubicBezTo>
                    <a:pt x="1342" y="2097"/>
                    <a:pt x="1188" y="1906"/>
                    <a:pt x="1085" y="1730"/>
                  </a:cubicBezTo>
                  <a:cubicBezTo>
                    <a:pt x="989" y="1567"/>
                    <a:pt x="852" y="1404"/>
                    <a:pt x="834" y="1220"/>
                  </a:cubicBezTo>
                  <a:cubicBezTo>
                    <a:pt x="816" y="1021"/>
                    <a:pt x="947" y="836"/>
                    <a:pt x="1037" y="656"/>
                  </a:cubicBezTo>
                  <a:cubicBezTo>
                    <a:pt x="1115" y="497"/>
                    <a:pt x="1176" y="317"/>
                    <a:pt x="1184" y="146"/>
                  </a:cubicBezTo>
                  <a:cubicBezTo>
                    <a:pt x="1190" y="54"/>
                    <a:pt x="1086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3"/>
          <p:cNvSpPr/>
          <p:nvPr/>
        </p:nvSpPr>
        <p:spPr>
          <a:xfrm>
            <a:off x="-28475" y="4124326"/>
            <a:ext cx="9172523" cy="1019177"/>
          </a:xfrm>
          <a:custGeom>
            <a:avLst/>
            <a:gdLst/>
            <a:ahLst/>
            <a:cxnLst/>
            <a:rect l="l" t="t" r="r" b="b"/>
            <a:pathLst>
              <a:path w="47339" h="7284" extrusionOk="0">
                <a:moveTo>
                  <a:pt x="47338" y="0"/>
                </a:moveTo>
                <a:cubicBezTo>
                  <a:pt x="41495" y="1092"/>
                  <a:pt x="43542" y="3505"/>
                  <a:pt x="39036" y="3880"/>
                </a:cubicBezTo>
                <a:cubicBezTo>
                  <a:pt x="38673" y="3910"/>
                  <a:pt x="38339" y="3924"/>
                  <a:pt x="38027" y="3924"/>
                </a:cubicBezTo>
                <a:cubicBezTo>
                  <a:pt x="34521" y="3924"/>
                  <a:pt x="33945" y="2170"/>
                  <a:pt x="29318" y="2170"/>
                </a:cubicBezTo>
                <a:cubicBezTo>
                  <a:pt x="29036" y="2170"/>
                  <a:pt x="28738" y="2176"/>
                  <a:pt x="28424" y="2190"/>
                </a:cubicBezTo>
                <a:cubicBezTo>
                  <a:pt x="22506" y="2451"/>
                  <a:pt x="21495" y="4356"/>
                  <a:pt x="14347" y="4661"/>
                </a:cubicBezTo>
                <a:cubicBezTo>
                  <a:pt x="13564" y="4695"/>
                  <a:pt x="12872" y="4710"/>
                  <a:pt x="12254" y="4710"/>
                </a:cubicBezTo>
                <a:cubicBezTo>
                  <a:pt x="7234" y="4710"/>
                  <a:pt x="7113" y="3676"/>
                  <a:pt x="2870" y="2710"/>
                </a:cubicBezTo>
                <a:cubicBezTo>
                  <a:pt x="1924" y="2499"/>
                  <a:pt x="965" y="2346"/>
                  <a:pt x="1" y="2252"/>
                </a:cubicBezTo>
                <a:lnTo>
                  <a:pt x="1" y="7284"/>
                </a:lnTo>
                <a:lnTo>
                  <a:pt x="47338" y="7284"/>
                </a:lnTo>
                <a:lnTo>
                  <a:pt x="473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3"/>
          <p:cNvGrpSpPr/>
          <p:nvPr/>
        </p:nvGrpSpPr>
        <p:grpSpPr>
          <a:xfrm>
            <a:off x="2645301" y="4392601"/>
            <a:ext cx="863216" cy="750904"/>
            <a:chOff x="608900" y="3614050"/>
            <a:chExt cx="136425" cy="118675"/>
          </a:xfrm>
        </p:grpSpPr>
        <p:sp>
          <p:nvSpPr>
            <p:cNvPr id="79" name="Google Shape;79;p3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3"/>
          <p:cNvGrpSpPr/>
          <p:nvPr/>
        </p:nvGrpSpPr>
        <p:grpSpPr>
          <a:xfrm rot="-1263713">
            <a:off x="8393403" y="2664596"/>
            <a:ext cx="2013110" cy="1729946"/>
            <a:chOff x="935150" y="3506300"/>
            <a:chExt cx="174400" cy="149875"/>
          </a:xfrm>
        </p:grpSpPr>
        <p:sp>
          <p:nvSpPr>
            <p:cNvPr id="83" name="Google Shape;83;p3"/>
            <p:cNvSpPr/>
            <p:nvPr/>
          </p:nvSpPr>
          <p:spPr>
            <a:xfrm>
              <a:off x="935150" y="3518000"/>
              <a:ext cx="26825" cy="112200"/>
            </a:xfrm>
            <a:custGeom>
              <a:avLst/>
              <a:gdLst/>
              <a:ahLst/>
              <a:cxnLst/>
              <a:rect l="l" t="t" r="r" b="b"/>
              <a:pathLst>
                <a:path w="1073" h="4488" extrusionOk="0">
                  <a:moveTo>
                    <a:pt x="676" y="0"/>
                  </a:moveTo>
                  <a:cubicBezTo>
                    <a:pt x="599" y="0"/>
                    <a:pt x="519" y="67"/>
                    <a:pt x="539" y="139"/>
                  </a:cubicBezTo>
                  <a:cubicBezTo>
                    <a:pt x="630" y="470"/>
                    <a:pt x="499" y="864"/>
                    <a:pt x="302" y="1145"/>
                  </a:cubicBezTo>
                  <a:cubicBezTo>
                    <a:pt x="82" y="1454"/>
                    <a:pt x="1" y="1843"/>
                    <a:pt x="130" y="2193"/>
                  </a:cubicBezTo>
                  <a:cubicBezTo>
                    <a:pt x="190" y="2359"/>
                    <a:pt x="316" y="2496"/>
                    <a:pt x="397" y="2654"/>
                  </a:cubicBezTo>
                  <a:cubicBezTo>
                    <a:pt x="503" y="2855"/>
                    <a:pt x="618" y="3060"/>
                    <a:pt x="640" y="3286"/>
                  </a:cubicBezTo>
                  <a:cubicBezTo>
                    <a:pt x="674" y="3676"/>
                    <a:pt x="495" y="4039"/>
                    <a:pt x="593" y="4431"/>
                  </a:cubicBezTo>
                  <a:cubicBezTo>
                    <a:pt x="602" y="4469"/>
                    <a:pt x="635" y="4488"/>
                    <a:pt x="669" y="4488"/>
                  </a:cubicBezTo>
                  <a:cubicBezTo>
                    <a:pt x="699" y="4488"/>
                    <a:pt x="728" y="4474"/>
                    <a:pt x="744" y="4445"/>
                  </a:cubicBezTo>
                  <a:cubicBezTo>
                    <a:pt x="943" y="4089"/>
                    <a:pt x="1073" y="3696"/>
                    <a:pt x="1057" y="3294"/>
                  </a:cubicBezTo>
                  <a:cubicBezTo>
                    <a:pt x="1043" y="2879"/>
                    <a:pt x="778" y="2520"/>
                    <a:pt x="567" y="2162"/>
                  </a:cubicBezTo>
                  <a:cubicBezTo>
                    <a:pt x="439" y="1942"/>
                    <a:pt x="471" y="1737"/>
                    <a:pt x="547" y="1506"/>
                  </a:cubicBezTo>
                  <a:cubicBezTo>
                    <a:pt x="614" y="1307"/>
                    <a:pt x="774" y="1145"/>
                    <a:pt x="836" y="942"/>
                  </a:cubicBezTo>
                  <a:cubicBezTo>
                    <a:pt x="917" y="667"/>
                    <a:pt x="1007" y="244"/>
                    <a:pt x="748" y="25"/>
                  </a:cubicBezTo>
                  <a:cubicBezTo>
                    <a:pt x="727" y="8"/>
                    <a:pt x="702" y="0"/>
                    <a:pt x="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996275" y="3524150"/>
              <a:ext cx="51350" cy="132025"/>
            </a:xfrm>
            <a:custGeom>
              <a:avLst/>
              <a:gdLst/>
              <a:ahLst/>
              <a:cxnLst/>
              <a:rect l="l" t="t" r="r" b="b"/>
              <a:pathLst>
                <a:path w="2054" h="5281" extrusionOk="0">
                  <a:moveTo>
                    <a:pt x="1784" y="0"/>
                  </a:moveTo>
                  <a:cubicBezTo>
                    <a:pt x="1779" y="0"/>
                    <a:pt x="1775" y="0"/>
                    <a:pt x="1771" y="0"/>
                  </a:cubicBezTo>
                  <a:cubicBezTo>
                    <a:pt x="1543" y="12"/>
                    <a:pt x="1661" y="369"/>
                    <a:pt x="1661" y="403"/>
                  </a:cubicBezTo>
                  <a:cubicBezTo>
                    <a:pt x="1657" y="523"/>
                    <a:pt x="1657" y="640"/>
                    <a:pt x="1649" y="760"/>
                  </a:cubicBezTo>
                  <a:cubicBezTo>
                    <a:pt x="1635" y="1013"/>
                    <a:pt x="1543" y="1288"/>
                    <a:pt x="1418" y="1515"/>
                  </a:cubicBezTo>
                  <a:cubicBezTo>
                    <a:pt x="1282" y="1756"/>
                    <a:pt x="1183" y="2017"/>
                    <a:pt x="1119" y="2286"/>
                  </a:cubicBezTo>
                  <a:cubicBezTo>
                    <a:pt x="1061" y="2525"/>
                    <a:pt x="1141" y="2741"/>
                    <a:pt x="1197" y="2972"/>
                  </a:cubicBezTo>
                  <a:cubicBezTo>
                    <a:pt x="1246" y="3181"/>
                    <a:pt x="1103" y="3418"/>
                    <a:pt x="993" y="3598"/>
                  </a:cubicBezTo>
                  <a:cubicBezTo>
                    <a:pt x="856" y="3821"/>
                    <a:pt x="678" y="4024"/>
                    <a:pt x="523" y="4237"/>
                  </a:cubicBezTo>
                  <a:cubicBezTo>
                    <a:pt x="338" y="4486"/>
                    <a:pt x="1" y="5132"/>
                    <a:pt x="507" y="5277"/>
                  </a:cubicBezTo>
                  <a:cubicBezTo>
                    <a:pt x="514" y="5279"/>
                    <a:pt x="521" y="5280"/>
                    <a:pt x="528" y="5280"/>
                  </a:cubicBezTo>
                  <a:cubicBezTo>
                    <a:pt x="572" y="5280"/>
                    <a:pt x="611" y="5245"/>
                    <a:pt x="603" y="5202"/>
                  </a:cubicBezTo>
                  <a:cubicBezTo>
                    <a:pt x="503" y="4777"/>
                    <a:pt x="959" y="4355"/>
                    <a:pt x="1197" y="4022"/>
                  </a:cubicBezTo>
                  <a:cubicBezTo>
                    <a:pt x="1344" y="3817"/>
                    <a:pt x="1474" y="3609"/>
                    <a:pt x="1563" y="3378"/>
                  </a:cubicBezTo>
                  <a:cubicBezTo>
                    <a:pt x="1657" y="3143"/>
                    <a:pt x="1633" y="2952"/>
                    <a:pt x="1569" y="2713"/>
                  </a:cubicBezTo>
                  <a:cubicBezTo>
                    <a:pt x="1428" y="2189"/>
                    <a:pt x="1854" y="1706"/>
                    <a:pt x="1972" y="1206"/>
                  </a:cubicBezTo>
                  <a:cubicBezTo>
                    <a:pt x="2034" y="963"/>
                    <a:pt x="2054" y="710"/>
                    <a:pt x="2032" y="459"/>
                  </a:cubicBezTo>
                  <a:cubicBezTo>
                    <a:pt x="2020" y="332"/>
                    <a:pt x="1999" y="0"/>
                    <a:pt x="1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963800" y="3506300"/>
              <a:ext cx="52000" cy="142200"/>
            </a:xfrm>
            <a:custGeom>
              <a:avLst/>
              <a:gdLst/>
              <a:ahLst/>
              <a:cxnLst/>
              <a:rect l="l" t="t" r="r" b="b"/>
              <a:pathLst>
                <a:path w="2080" h="5688" extrusionOk="0">
                  <a:moveTo>
                    <a:pt x="585" y="1"/>
                  </a:moveTo>
                  <a:cubicBezTo>
                    <a:pt x="510" y="1"/>
                    <a:pt x="435" y="58"/>
                    <a:pt x="449" y="135"/>
                  </a:cubicBezTo>
                  <a:cubicBezTo>
                    <a:pt x="463" y="218"/>
                    <a:pt x="573" y="547"/>
                    <a:pt x="664" y="750"/>
                  </a:cubicBezTo>
                  <a:cubicBezTo>
                    <a:pt x="760" y="980"/>
                    <a:pt x="806" y="1229"/>
                    <a:pt x="800" y="1478"/>
                  </a:cubicBezTo>
                  <a:cubicBezTo>
                    <a:pt x="792" y="1715"/>
                    <a:pt x="714" y="1940"/>
                    <a:pt x="598" y="2155"/>
                  </a:cubicBezTo>
                  <a:cubicBezTo>
                    <a:pt x="503" y="2331"/>
                    <a:pt x="413" y="2508"/>
                    <a:pt x="411" y="2707"/>
                  </a:cubicBezTo>
                  <a:cubicBezTo>
                    <a:pt x="409" y="2960"/>
                    <a:pt x="471" y="3176"/>
                    <a:pt x="531" y="3419"/>
                  </a:cubicBezTo>
                  <a:cubicBezTo>
                    <a:pt x="584" y="3642"/>
                    <a:pt x="616" y="3909"/>
                    <a:pt x="493" y="4120"/>
                  </a:cubicBezTo>
                  <a:cubicBezTo>
                    <a:pt x="391" y="4292"/>
                    <a:pt x="216" y="4445"/>
                    <a:pt x="164" y="4638"/>
                  </a:cubicBezTo>
                  <a:cubicBezTo>
                    <a:pt x="118" y="4812"/>
                    <a:pt x="56" y="5049"/>
                    <a:pt x="144" y="5220"/>
                  </a:cubicBezTo>
                  <a:cubicBezTo>
                    <a:pt x="164" y="5253"/>
                    <a:pt x="200" y="5271"/>
                    <a:pt x="237" y="5271"/>
                  </a:cubicBezTo>
                  <a:cubicBezTo>
                    <a:pt x="258" y="5271"/>
                    <a:pt x="279" y="5265"/>
                    <a:pt x="298" y="5252"/>
                  </a:cubicBezTo>
                  <a:cubicBezTo>
                    <a:pt x="467" y="5133"/>
                    <a:pt x="501" y="4945"/>
                    <a:pt x="577" y="4778"/>
                  </a:cubicBezTo>
                  <a:lnTo>
                    <a:pt x="577" y="4778"/>
                  </a:lnTo>
                  <a:cubicBezTo>
                    <a:pt x="577" y="4877"/>
                    <a:pt x="567" y="4977"/>
                    <a:pt x="545" y="5073"/>
                  </a:cubicBezTo>
                  <a:cubicBezTo>
                    <a:pt x="479" y="5322"/>
                    <a:pt x="244" y="5384"/>
                    <a:pt x="50" y="5539"/>
                  </a:cubicBezTo>
                  <a:cubicBezTo>
                    <a:pt x="1" y="5575"/>
                    <a:pt x="15" y="5651"/>
                    <a:pt x="72" y="5667"/>
                  </a:cubicBezTo>
                  <a:cubicBezTo>
                    <a:pt x="118" y="5681"/>
                    <a:pt x="168" y="5688"/>
                    <a:pt x="218" y="5688"/>
                  </a:cubicBezTo>
                  <a:cubicBezTo>
                    <a:pt x="391" y="5688"/>
                    <a:pt x="579" y="5612"/>
                    <a:pt x="704" y="5521"/>
                  </a:cubicBezTo>
                  <a:cubicBezTo>
                    <a:pt x="867" y="5396"/>
                    <a:pt x="977" y="5210"/>
                    <a:pt x="1007" y="5005"/>
                  </a:cubicBezTo>
                  <a:cubicBezTo>
                    <a:pt x="1041" y="4804"/>
                    <a:pt x="967" y="4573"/>
                    <a:pt x="1127" y="4407"/>
                  </a:cubicBezTo>
                  <a:cubicBezTo>
                    <a:pt x="1280" y="4248"/>
                    <a:pt x="1479" y="4124"/>
                    <a:pt x="1607" y="3945"/>
                  </a:cubicBezTo>
                  <a:cubicBezTo>
                    <a:pt x="1726" y="3773"/>
                    <a:pt x="1832" y="3572"/>
                    <a:pt x="1846" y="3369"/>
                  </a:cubicBezTo>
                  <a:cubicBezTo>
                    <a:pt x="1858" y="3162"/>
                    <a:pt x="1828" y="2946"/>
                    <a:pt x="1810" y="2739"/>
                  </a:cubicBezTo>
                  <a:cubicBezTo>
                    <a:pt x="1792" y="2534"/>
                    <a:pt x="1736" y="2339"/>
                    <a:pt x="1768" y="2127"/>
                  </a:cubicBezTo>
                  <a:cubicBezTo>
                    <a:pt x="1794" y="1948"/>
                    <a:pt x="1838" y="1697"/>
                    <a:pt x="1993" y="1561"/>
                  </a:cubicBezTo>
                  <a:cubicBezTo>
                    <a:pt x="2080" y="1487"/>
                    <a:pt x="2006" y="1367"/>
                    <a:pt x="1914" y="1367"/>
                  </a:cubicBezTo>
                  <a:cubicBezTo>
                    <a:pt x="1900" y="1367"/>
                    <a:pt x="1886" y="1370"/>
                    <a:pt x="1872" y="1376"/>
                  </a:cubicBezTo>
                  <a:cubicBezTo>
                    <a:pt x="1718" y="1400"/>
                    <a:pt x="1623" y="1528"/>
                    <a:pt x="1553" y="1649"/>
                  </a:cubicBezTo>
                  <a:cubicBezTo>
                    <a:pt x="1443" y="1832"/>
                    <a:pt x="1356" y="2042"/>
                    <a:pt x="1346" y="2251"/>
                  </a:cubicBezTo>
                  <a:cubicBezTo>
                    <a:pt x="1338" y="2450"/>
                    <a:pt x="1406" y="2650"/>
                    <a:pt x="1388" y="2847"/>
                  </a:cubicBezTo>
                  <a:cubicBezTo>
                    <a:pt x="1370" y="3060"/>
                    <a:pt x="1459" y="3263"/>
                    <a:pt x="1378" y="3475"/>
                  </a:cubicBezTo>
                  <a:cubicBezTo>
                    <a:pt x="1302" y="3670"/>
                    <a:pt x="1178" y="3807"/>
                    <a:pt x="1017" y="3949"/>
                  </a:cubicBezTo>
                  <a:cubicBezTo>
                    <a:pt x="1043" y="3752"/>
                    <a:pt x="1025" y="3550"/>
                    <a:pt x="967" y="3361"/>
                  </a:cubicBezTo>
                  <a:cubicBezTo>
                    <a:pt x="893" y="3134"/>
                    <a:pt x="798" y="2881"/>
                    <a:pt x="844" y="2642"/>
                  </a:cubicBezTo>
                  <a:cubicBezTo>
                    <a:pt x="889" y="2410"/>
                    <a:pt x="1043" y="2203"/>
                    <a:pt x="1119" y="1980"/>
                  </a:cubicBezTo>
                  <a:cubicBezTo>
                    <a:pt x="1194" y="1761"/>
                    <a:pt x="1218" y="1528"/>
                    <a:pt x="1188" y="1298"/>
                  </a:cubicBezTo>
                  <a:cubicBezTo>
                    <a:pt x="1152" y="1059"/>
                    <a:pt x="1091" y="824"/>
                    <a:pt x="1001" y="597"/>
                  </a:cubicBezTo>
                  <a:cubicBezTo>
                    <a:pt x="923" y="404"/>
                    <a:pt x="824" y="204"/>
                    <a:pt x="682" y="43"/>
                  </a:cubicBezTo>
                  <a:cubicBezTo>
                    <a:pt x="656" y="13"/>
                    <a:pt x="620" y="1"/>
                    <a:pt x="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034275" y="3538575"/>
              <a:ext cx="75275" cy="112400"/>
            </a:xfrm>
            <a:custGeom>
              <a:avLst/>
              <a:gdLst/>
              <a:ahLst/>
              <a:cxnLst/>
              <a:rect l="l" t="t" r="r" b="b"/>
              <a:pathLst>
                <a:path w="3011" h="4496" extrusionOk="0">
                  <a:moveTo>
                    <a:pt x="2220" y="0"/>
                  </a:moveTo>
                  <a:cubicBezTo>
                    <a:pt x="1976" y="0"/>
                    <a:pt x="2038" y="335"/>
                    <a:pt x="1972" y="545"/>
                  </a:cubicBezTo>
                  <a:cubicBezTo>
                    <a:pt x="1915" y="725"/>
                    <a:pt x="1755" y="930"/>
                    <a:pt x="1614" y="1038"/>
                  </a:cubicBezTo>
                  <a:cubicBezTo>
                    <a:pt x="1440" y="1169"/>
                    <a:pt x="1257" y="1293"/>
                    <a:pt x="1101" y="1444"/>
                  </a:cubicBezTo>
                  <a:cubicBezTo>
                    <a:pt x="920" y="1620"/>
                    <a:pt x="815" y="1855"/>
                    <a:pt x="749" y="2082"/>
                  </a:cubicBezTo>
                  <a:cubicBezTo>
                    <a:pt x="635" y="2465"/>
                    <a:pt x="928" y="2863"/>
                    <a:pt x="775" y="3240"/>
                  </a:cubicBezTo>
                  <a:cubicBezTo>
                    <a:pt x="735" y="3317"/>
                    <a:pt x="689" y="3391"/>
                    <a:pt x="639" y="3463"/>
                  </a:cubicBezTo>
                  <a:cubicBezTo>
                    <a:pt x="494" y="3586"/>
                    <a:pt x="348" y="3754"/>
                    <a:pt x="302" y="3927"/>
                  </a:cubicBezTo>
                  <a:cubicBezTo>
                    <a:pt x="207" y="4057"/>
                    <a:pt x="101" y="4214"/>
                    <a:pt x="35" y="4358"/>
                  </a:cubicBezTo>
                  <a:cubicBezTo>
                    <a:pt x="0" y="4438"/>
                    <a:pt x="68" y="4496"/>
                    <a:pt x="139" y="4496"/>
                  </a:cubicBezTo>
                  <a:cubicBezTo>
                    <a:pt x="178" y="4496"/>
                    <a:pt x="217" y="4480"/>
                    <a:pt x="243" y="4441"/>
                  </a:cubicBezTo>
                  <a:cubicBezTo>
                    <a:pt x="284" y="4382"/>
                    <a:pt x="330" y="4324"/>
                    <a:pt x="380" y="4268"/>
                  </a:cubicBezTo>
                  <a:cubicBezTo>
                    <a:pt x="401" y="4283"/>
                    <a:pt x="427" y="4291"/>
                    <a:pt x="453" y="4291"/>
                  </a:cubicBezTo>
                  <a:cubicBezTo>
                    <a:pt x="490" y="4291"/>
                    <a:pt x="523" y="4274"/>
                    <a:pt x="532" y="4234"/>
                  </a:cubicBezTo>
                  <a:cubicBezTo>
                    <a:pt x="591" y="3957"/>
                    <a:pt x="922" y="3680"/>
                    <a:pt x="1181" y="3541"/>
                  </a:cubicBezTo>
                  <a:cubicBezTo>
                    <a:pt x="1339" y="3455"/>
                    <a:pt x="1524" y="3405"/>
                    <a:pt x="1671" y="3306"/>
                  </a:cubicBezTo>
                  <a:cubicBezTo>
                    <a:pt x="1831" y="3202"/>
                    <a:pt x="1962" y="3058"/>
                    <a:pt x="2054" y="2889"/>
                  </a:cubicBezTo>
                  <a:cubicBezTo>
                    <a:pt x="2124" y="2753"/>
                    <a:pt x="2124" y="2576"/>
                    <a:pt x="2144" y="2429"/>
                  </a:cubicBezTo>
                  <a:cubicBezTo>
                    <a:pt x="2166" y="2291"/>
                    <a:pt x="2162" y="2140"/>
                    <a:pt x="2237" y="2014"/>
                  </a:cubicBezTo>
                  <a:cubicBezTo>
                    <a:pt x="2321" y="1877"/>
                    <a:pt x="2484" y="1799"/>
                    <a:pt x="2622" y="1711"/>
                  </a:cubicBezTo>
                  <a:cubicBezTo>
                    <a:pt x="2744" y="1636"/>
                    <a:pt x="2855" y="1540"/>
                    <a:pt x="2947" y="1428"/>
                  </a:cubicBezTo>
                  <a:cubicBezTo>
                    <a:pt x="3011" y="1348"/>
                    <a:pt x="2920" y="1249"/>
                    <a:pt x="2830" y="1249"/>
                  </a:cubicBezTo>
                  <a:cubicBezTo>
                    <a:pt x="2801" y="1249"/>
                    <a:pt x="2773" y="1258"/>
                    <a:pt x="2750" y="1281"/>
                  </a:cubicBezTo>
                  <a:cubicBezTo>
                    <a:pt x="2640" y="1384"/>
                    <a:pt x="2479" y="1452"/>
                    <a:pt x="2343" y="1524"/>
                  </a:cubicBezTo>
                  <a:cubicBezTo>
                    <a:pt x="2174" y="1614"/>
                    <a:pt x="2040" y="1693"/>
                    <a:pt x="1928" y="1841"/>
                  </a:cubicBezTo>
                  <a:cubicBezTo>
                    <a:pt x="1823" y="1978"/>
                    <a:pt x="1821" y="2130"/>
                    <a:pt x="1785" y="2285"/>
                  </a:cubicBezTo>
                  <a:cubicBezTo>
                    <a:pt x="1751" y="2445"/>
                    <a:pt x="1761" y="2648"/>
                    <a:pt x="1671" y="2791"/>
                  </a:cubicBezTo>
                  <a:cubicBezTo>
                    <a:pt x="1562" y="2967"/>
                    <a:pt x="1382" y="3052"/>
                    <a:pt x="1189" y="3134"/>
                  </a:cubicBezTo>
                  <a:cubicBezTo>
                    <a:pt x="1207" y="3023"/>
                    <a:pt x="1207" y="2911"/>
                    <a:pt x="1189" y="2799"/>
                  </a:cubicBezTo>
                  <a:cubicBezTo>
                    <a:pt x="1143" y="2560"/>
                    <a:pt x="1074" y="2309"/>
                    <a:pt x="1159" y="2072"/>
                  </a:cubicBezTo>
                  <a:cubicBezTo>
                    <a:pt x="1321" y="1630"/>
                    <a:pt x="1815" y="1394"/>
                    <a:pt x="2172" y="1084"/>
                  </a:cubicBezTo>
                  <a:cubicBezTo>
                    <a:pt x="2325" y="948"/>
                    <a:pt x="2421" y="697"/>
                    <a:pt x="2461" y="514"/>
                  </a:cubicBezTo>
                  <a:cubicBezTo>
                    <a:pt x="2498" y="342"/>
                    <a:pt x="2516" y="23"/>
                    <a:pt x="2243" y="1"/>
                  </a:cubicBezTo>
                  <a:cubicBezTo>
                    <a:pt x="2235" y="1"/>
                    <a:pt x="222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444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-28450" y="4191225"/>
            <a:ext cx="9172555" cy="952279"/>
          </a:xfrm>
          <a:custGeom>
            <a:avLst/>
            <a:gdLst/>
            <a:ahLst/>
            <a:cxnLst/>
            <a:rect l="l" t="t" r="r" b="b"/>
            <a:pathLst>
              <a:path w="47341" h="7047" extrusionOk="0">
                <a:moveTo>
                  <a:pt x="47340" y="0"/>
                </a:moveTo>
                <a:cubicBezTo>
                  <a:pt x="42057" y="1379"/>
                  <a:pt x="43929" y="4538"/>
                  <a:pt x="39971" y="5022"/>
                </a:cubicBezTo>
                <a:cubicBezTo>
                  <a:pt x="39656" y="5061"/>
                  <a:pt x="39366" y="5078"/>
                  <a:pt x="39095" y="5078"/>
                </a:cubicBezTo>
                <a:cubicBezTo>
                  <a:pt x="36048" y="5078"/>
                  <a:pt x="35548" y="2826"/>
                  <a:pt x="31520" y="2826"/>
                </a:cubicBezTo>
                <a:cubicBezTo>
                  <a:pt x="31276" y="2826"/>
                  <a:pt x="31019" y="2834"/>
                  <a:pt x="30748" y="2852"/>
                </a:cubicBezTo>
                <a:cubicBezTo>
                  <a:pt x="25603" y="3187"/>
                  <a:pt x="24724" y="5634"/>
                  <a:pt x="18512" y="6024"/>
                </a:cubicBezTo>
                <a:cubicBezTo>
                  <a:pt x="17835" y="6067"/>
                  <a:pt x="17236" y="6087"/>
                  <a:pt x="16701" y="6087"/>
                </a:cubicBezTo>
                <a:cubicBezTo>
                  <a:pt x="12329" y="6087"/>
                  <a:pt x="12225" y="4759"/>
                  <a:pt x="8534" y="3519"/>
                </a:cubicBezTo>
                <a:cubicBezTo>
                  <a:pt x="6718" y="2909"/>
                  <a:pt x="4854" y="2738"/>
                  <a:pt x="3334" y="2738"/>
                </a:cubicBezTo>
                <a:cubicBezTo>
                  <a:pt x="1386" y="2738"/>
                  <a:pt x="1" y="3019"/>
                  <a:pt x="1" y="3019"/>
                </a:cubicBezTo>
                <a:lnTo>
                  <a:pt x="1" y="7047"/>
                </a:lnTo>
                <a:lnTo>
                  <a:pt x="47340" y="7047"/>
                </a:ln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2437675" y="1381025"/>
            <a:ext cx="3547200" cy="13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842802" y="1381025"/>
            <a:ext cx="1452600" cy="135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2437675" y="2878000"/>
            <a:ext cx="2934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7"/>
          <p:cNvGrpSpPr/>
          <p:nvPr/>
        </p:nvGrpSpPr>
        <p:grpSpPr>
          <a:xfrm rot="480718">
            <a:off x="236988" y="3696509"/>
            <a:ext cx="952191" cy="1006453"/>
            <a:chOff x="287700" y="3530125"/>
            <a:chExt cx="114450" cy="120975"/>
          </a:xfrm>
        </p:grpSpPr>
        <p:sp>
          <p:nvSpPr>
            <p:cNvPr id="266" name="Google Shape;266;p7"/>
            <p:cNvSpPr/>
            <p:nvPr/>
          </p:nvSpPr>
          <p:spPr>
            <a:xfrm>
              <a:off x="353400" y="3530125"/>
              <a:ext cx="48750" cy="106225"/>
            </a:xfrm>
            <a:custGeom>
              <a:avLst/>
              <a:gdLst/>
              <a:ahLst/>
              <a:cxnLst/>
              <a:rect l="l" t="t" r="r" b="b"/>
              <a:pathLst>
                <a:path w="1950" h="4249" extrusionOk="0">
                  <a:moveTo>
                    <a:pt x="1129" y="0"/>
                  </a:moveTo>
                  <a:cubicBezTo>
                    <a:pt x="1102" y="0"/>
                    <a:pt x="1076" y="10"/>
                    <a:pt x="1057" y="33"/>
                  </a:cubicBezTo>
                  <a:cubicBezTo>
                    <a:pt x="949" y="152"/>
                    <a:pt x="873" y="302"/>
                    <a:pt x="813" y="447"/>
                  </a:cubicBezTo>
                  <a:cubicBezTo>
                    <a:pt x="748" y="614"/>
                    <a:pt x="700" y="790"/>
                    <a:pt x="674" y="969"/>
                  </a:cubicBezTo>
                  <a:cubicBezTo>
                    <a:pt x="650" y="1141"/>
                    <a:pt x="668" y="1316"/>
                    <a:pt x="726" y="1479"/>
                  </a:cubicBezTo>
                  <a:cubicBezTo>
                    <a:pt x="782" y="1647"/>
                    <a:pt x="899" y="1800"/>
                    <a:pt x="933" y="1972"/>
                  </a:cubicBezTo>
                  <a:cubicBezTo>
                    <a:pt x="969" y="2151"/>
                    <a:pt x="895" y="2340"/>
                    <a:pt x="841" y="2510"/>
                  </a:cubicBezTo>
                  <a:cubicBezTo>
                    <a:pt x="796" y="2651"/>
                    <a:pt x="784" y="2803"/>
                    <a:pt x="804" y="2948"/>
                  </a:cubicBezTo>
                  <a:cubicBezTo>
                    <a:pt x="682" y="2844"/>
                    <a:pt x="588" y="2741"/>
                    <a:pt x="531" y="2595"/>
                  </a:cubicBezTo>
                  <a:cubicBezTo>
                    <a:pt x="469" y="2438"/>
                    <a:pt x="536" y="2284"/>
                    <a:pt x="523" y="2125"/>
                  </a:cubicBezTo>
                  <a:cubicBezTo>
                    <a:pt x="509" y="1978"/>
                    <a:pt x="560" y="1830"/>
                    <a:pt x="554" y="1683"/>
                  </a:cubicBezTo>
                  <a:cubicBezTo>
                    <a:pt x="546" y="1525"/>
                    <a:pt x="481" y="1368"/>
                    <a:pt x="399" y="1230"/>
                  </a:cubicBezTo>
                  <a:cubicBezTo>
                    <a:pt x="345" y="1141"/>
                    <a:pt x="273" y="1045"/>
                    <a:pt x="156" y="1029"/>
                  </a:cubicBezTo>
                  <a:cubicBezTo>
                    <a:pt x="145" y="1024"/>
                    <a:pt x="134" y="1022"/>
                    <a:pt x="124" y="1022"/>
                  </a:cubicBezTo>
                  <a:cubicBezTo>
                    <a:pt x="56" y="1022"/>
                    <a:pt x="0" y="1111"/>
                    <a:pt x="64" y="1166"/>
                  </a:cubicBezTo>
                  <a:cubicBezTo>
                    <a:pt x="182" y="1266"/>
                    <a:pt x="214" y="1455"/>
                    <a:pt x="236" y="1591"/>
                  </a:cubicBezTo>
                  <a:cubicBezTo>
                    <a:pt x="259" y="1748"/>
                    <a:pt x="216" y="1892"/>
                    <a:pt x="202" y="2047"/>
                  </a:cubicBezTo>
                  <a:cubicBezTo>
                    <a:pt x="188" y="2205"/>
                    <a:pt x="168" y="2362"/>
                    <a:pt x="178" y="2518"/>
                  </a:cubicBezTo>
                  <a:cubicBezTo>
                    <a:pt x="188" y="2673"/>
                    <a:pt x="267" y="2818"/>
                    <a:pt x="357" y="2946"/>
                  </a:cubicBezTo>
                  <a:cubicBezTo>
                    <a:pt x="455" y="3080"/>
                    <a:pt x="604" y="3173"/>
                    <a:pt x="722" y="3291"/>
                  </a:cubicBezTo>
                  <a:cubicBezTo>
                    <a:pt x="841" y="3416"/>
                    <a:pt x="786" y="3588"/>
                    <a:pt x="809" y="3739"/>
                  </a:cubicBezTo>
                  <a:cubicBezTo>
                    <a:pt x="833" y="3895"/>
                    <a:pt x="917" y="4032"/>
                    <a:pt x="1041" y="4124"/>
                  </a:cubicBezTo>
                  <a:cubicBezTo>
                    <a:pt x="1135" y="4192"/>
                    <a:pt x="1277" y="4249"/>
                    <a:pt x="1408" y="4249"/>
                  </a:cubicBezTo>
                  <a:cubicBezTo>
                    <a:pt x="1446" y="4249"/>
                    <a:pt x="1482" y="4244"/>
                    <a:pt x="1517" y="4233"/>
                  </a:cubicBezTo>
                  <a:cubicBezTo>
                    <a:pt x="1561" y="4221"/>
                    <a:pt x="1571" y="4164"/>
                    <a:pt x="1535" y="4140"/>
                  </a:cubicBezTo>
                  <a:cubicBezTo>
                    <a:pt x="1387" y="4022"/>
                    <a:pt x="1210" y="3976"/>
                    <a:pt x="1160" y="3791"/>
                  </a:cubicBezTo>
                  <a:cubicBezTo>
                    <a:pt x="1144" y="3717"/>
                    <a:pt x="1136" y="3644"/>
                    <a:pt x="1136" y="3570"/>
                  </a:cubicBezTo>
                  <a:lnTo>
                    <a:pt x="1136" y="3570"/>
                  </a:lnTo>
                  <a:cubicBezTo>
                    <a:pt x="1194" y="3695"/>
                    <a:pt x="1218" y="3835"/>
                    <a:pt x="1348" y="3924"/>
                  </a:cubicBezTo>
                  <a:cubicBezTo>
                    <a:pt x="1350" y="3926"/>
                    <a:pt x="1354" y="3928"/>
                    <a:pt x="1356" y="3928"/>
                  </a:cubicBezTo>
                  <a:cubicBezTo>
                    <a:pt x="1367" y="3948"/>
                    <a:pt x="1377" y="3970"/>
                    <a:pt x="1387" y="3988"/>
                  </a:cubicBezTo>
                  <a:cubicBezTo>
                    <a:pt x="1400" y="4010"/>
                    <a:pt x="1423" y="4021"/>
                    <a:pt x="1445" y="4021"/>
                  </a:cubicBezTo>
                  <a:cubicBezTo>
                    <a:pt x="1471" y="4021"/>
                    <a:pt x="1495" y="4006"/>
                    <a:pt x="1503" y="3978"/>
                  </a:cubicBezTo>
                  <a:cubicBezTo>
                    <a:pt x="1579" y="3685"/>
                    <a:pt x="1441" y="3414"/>
                    <a:pt x="1469" y="3121"/>
                  </a:cubicBezTo>
                  <a:cubicBezTo>
                    <a:pt x="1483" y="2954"/>
                    <a:pt x="1571" y="2803"/>
                    <a:pt x="1650" y="2651"/>
                  </a:cubicBezTo>
                  <a:cubicBezTo>
                    <a:pt x="1712" y="2534"/>
                    <a:pt x="1808" y="2430"/>
                    <a:pt x="1854" y="2306"/>
                  </a:cubicBezTo>
                  <a:cubicBezTo>
                    <a:pt x="1949" y="2045"/>
                    <a:pt x="1888" y="1756"/>
                    <a:pt x="1722" y="1523"/>
                  </a:cubicBezTo>
                  <a:cubicBezTo>
                    <a:pt x="1573" y="1314"/>
                    <a:pt x="1473" y="1021"/>
                    <a:pt x="1543" y="772"/>
                  </a:cubicBezTo>
                  <a:cubicBezTo>
                    <a:pt x="1558" y="720"/>
                    <a:pt x="1498" y="670"/>
                    <a:pt x="1440" y="670"/>
                  </a:cubicBezTo>
                  <a:cubicBezTo>
                    <a:pt x="1421" y="670"/>
                    <a:pt x="1401" y="675"/>
                    <a:pt x="1385" y="688"/>
                  </a:cubicBezTo>
                  <a:cubicBezTo>
                    <a:pt x="1190" y="852"/>
                    <a:pt x="1258" y="1166"/>
                    <a:pt x="1320" y="1372"/>
                  </a:cubicBezTo>
                  <a:cubicBezTo>
                    <a:pt x="1365" y="1525"/>
                    <a:pt x="1487" y="1647"/>
                    <a:pt x="1537" y="1794"/>
                  </a:cubicBezTo>
                  <a:cubicBezTo>
                    <a:pt x="1595" y="1966"/>
                    <a:pt x="1619" y="2119"/>
                    <a:pt x="1521" y="2284"/>
                  </a:cubicBezTo>
                  <a:cubicBezTo>
                    <a:pt x="1383" y="2516"/>
                    <a:pt x="1216" y="2747"/>
                    <a:pt x="1166" y="3006"/>
                  </a:cubicBezTo>
                  <a:cubicBezTo>
                    <a:pt x="1112" y="2862"/>
                    <a:pt x="1134" y="2697"/>
                    <a:pt x="1170" y="2555"/>
                  </a:cubicBezTo>
                  <a:cubicBezTo>
                    <a:pt x="1216" y="2372"/>
                    <a:pt x="1262" y="2211"/>
                    <a:pt x="1260" y="2021"/>
                  </a:cubicBezTo>
                  <a:cubicBezTo>
                    <a:pt x="1260" y="1874"/>
                    <a:pt x="1190" y="1740"/>
                    <a:pt x="1118" y="1609"/>
                  </a:cubicBezTo>
                  <a:cubicBezTo>
                    <a:pt x="1031" y="1449"/>
                    <a:pt x="973" y="1282"/>
                    <a:pt x="967" y="1103"/>
                  </a:cubicBezTo>
                  <a:cubicBezTo>
                    <a:pt x="961" y="917"/>
                    <a:pt x="997" y="732"/>
                    <a:pt x="1071" y="561"/>
                  </a:cubicBezTo>
                  <a:cubicBezTo>
                    <a:pt x="1138" y="409"/>
                    <a:pt x="1222" y="162"/>
                    <a:pt x="1232" y="100"/>
                  </a:cubicBezTo>
                  <a:cubicBezTo>
                    <a:pt x="1243" y="43"/>
                    <a:pt x="1186" y="0"/>
                    <a:pt x="1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35700" y="3537325"/>
              <a:ext cx="42375" cy="106875"/>
            </a:xfrm>
            <a:custGeom>
              <a:avLst/>
              <a:gdLst/>
              <a:ahLst/>
              <a:cxnLst/>
              <a:rect l="l" t="t" r="r" b="b"/>
              <a:pathLst>
                <a:path w="1695" h="4275" extrusionOk="0">
                  <a:moveTo>
                    <a:pt x="214" y="0"/>
                  </a:moveTo>
                  <a:cubicBezTo>
                    <a:pt x="193" y="0"/>
                    <a:pt x="172" y="5"/>
                    <a:pt x="152" y="16"/>
                  </a:cubicBezTo>
                  <a:cubicBezTo>
                    <a:pt x="23" y="65"/>
                    <a:pt x="27" y="229"/>
                    <a:pt x="19" y="334"/>
                  </a:cubicBezTo>
                  <a:cubicBezTo>
                    <a:pt x="1" y="540"/>
                    <a:pt x="17" y="745"/>
                    <a:pt x="69" y="946"/>
                  </a:cubicBezTo>
                  <a:cubicBezTo>
                    <a:pt x="164" y="1353"/>
                    <a:pt x="517" y="1747"/>
                    <a:pt x="402" y="2176"/>
                  </a:cubicBezTo>
                  <a:cubicBezTo>
                    <a:pt x="348" y="2369"/>
                    <a:pt x="330" y="2528"/>
                    <a:pt x="406" y="2720"/>
                  </a:cubicBezTo>
                  <a:cubicBezTo>
                    <a:pt x="485" y="2907"/>
                    <a:pt x="585" y="3084"/>
                    <a:pt x="708" y="3246"/>
                  </a:cubicBezTo>
                  <a:cubicBezTo>
                    <a:pt x="904" y="3521"/>
                    <a:pt x="1280" y="3864"/>
                    <a:pt x="1199" y="4210"/>
                  </a:cubicBezTo>
                  <a:cubicBezTo>
                    <a:pt x="1192" y="4245"/>
                    <a:pt x="1223" y="4275"/>
                    <a:pt x="1260" y="4275"/>
                  </a:cubicBezTo>
                  <a:cubicBezTo>
                    <a:pt x="1266" y="4275"/>
                    <a:pt x="1272" y="4274"/>
                    <a:pt x="1278" y="4272"/>
                  </a:cubicBezTo>
                  <a:cubicBezTo>
                    <a:pt x="1695" y="4153"/>
                    <a:pt x="1418" y="3625"/>
                    <a:pt x="1266" y="3421"/>
                  </a:cubicBezTo>
                  <a:cubicBezTo>
                    <a:pt x="1135" y="3248"/>
                    <a:pt x="989" y="3082"/>
                    <a:pt x="876" y="2901"/>
                  </a:cubicBezTo>
                  <a:cubicBezTo>
                    <a:pt x="784" y="2754"/>
                    <a:pt x="667" y="2560"/>
                    <a:pt x="708" y="2389"/>
                  </a:cubicBezTo>
                  <a:cubicBezTo>
                    <a:pt x="754" y="2200"/>
                    <a:pt x="820" y="2024"/>
                    <a:pt x="772" y="1829"/>
                  </a:cubicBezTo>
                  <a:cubicBezTo>
                    <a:pt x="718" y="1608"/>
                    <a:pt x="637" y="1395"/>
                    <a:pt x="525" y="1197"/>
                  </a:cubicBezTo>
                  <a:cubicBezTo>
                    <a:pt x="421" y="1012"/>
                    <a:pt x="346" y="787"/>
                    <a:pt x="334" y="581"/>
                  </a:cubicBezTo>
                  <a:cubicBezTo>
                    <a:pt x="328" y="484"/>
                    <a:pt x="328" y="386"/>
                    <a:pt x="326" y="289"/>
                  </a:cubicBezTo>
                  <a:cubicBezTo>
                    <a:pt x="326" y="261"/>
                    <a:pt x="324" y="233"/>
                    <a:pt x="322" y="205"/>
                  </a:cubicBezTo>
                  <a:cubicBezTo>
                    <a:pt x="320" y="185"/>
                    <a:pt x="329" y="164"/>
                    <a:pt x="324" y="164"/>
                  </a:cubicBezTo>
                  <a:cubicBezTo>
                    <a:pt x="322" y="164"/>
                    <a:pt x="318" y="167"/>
                    <a:pt x="310" y="177"/>
                  </a:cubicBezTo>
                  <a:cubicBezTo>
                    <a:pt x="346" y="135"/>
                    <a:pt x="356" y="63"/>
                    <a:pt x="298" y="27"/>
                  </a:cubicBezTo>
                  <a:lnTo>
                    <a:pt x="286" y="22"/>
                  </a:lnTo>
                  <a:cubicBezTo>
                    <a:pt x="264" y="7"/>
                    <a:pt x="239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87700" y="3549425"/>
              <a:ext cx="69700" cy="101675"/>
            </a:xfrm>
            <a:custGeom>
              <a:avLst/>
              <a:gdLst/>
              <a:ahLst/>
              <a:cxnLst/>
              <a:rect l="l" t="t" r="r" b="b"/>
              <a:pathLst>
                <a:path w="2788" h="4067" extrusionOk="0">
                  <a:moveTo>
                    <a:pt x="742" y="1"/>
                  </a:moveTo>
                  <a:cubicBezTo>
                    <a:pt x="720" y="1"/>
                    <a:pt x="698" y="9"/>
                    <a:pt x="681" y="28"/>
                  </a:cubicBezTo>
                  <a:cubicBezTo>
                    <a:pt x="582" y="143"/>
                    <a:pt x="474" y="265"/>
                    <a:pt x="510" y="422"/>
                  </a:cubicBezTo>
                  <a:cubicBezTo>
                    <a:pt x="548" y="590"/>
                    <a:pt x="634" y="821"/>
                    <a:pt x="777" y="944"/>
                  </a:cubicBezTo>
                  <a:cubicBezTo>
                    <a:pt x="1106" y="1229"/>
                    <a:pt x="1564" y="1445"/>
                    <a:pt x="1714" y="1849"/>
                  </a:cubicBezTo>
                  <a:cubicBezTo>
                    <a:pt x="1795" y="2068"/>
                    <a:pt x="1730" y="2298"/>
                    <a:pt x="1688" y="2517"/>
                  </a:cubicBezTo>
                  <a:cubicBezTo>
                    <a:pt x="1670" y="2616"/>
                    <a:pt x="1670" y="2720"/>
                    <a:pt x="1688" y="2822"/>
                  </a:cubicBezTo>
                  <a:cubicBezTo>
                    <a:pt x="1506" y="2748"/>
                    <a:pt x="1341" y="2668"/>
                    <a:pt x="1241" y="2509"/>
                  </a:cubicBezTo>
                  <a:cubicBezTo>
                    <a:pt x="1158" y="2377"/>
                    <a:pt x="1166" y="2192"/>
                    <a:pt x="1134" y="2044"/>
                  </a:cubicBezTo>
                  <a:cubicBezTo>
                    <a:pt x="1102" y="1899"/>
                    <a:pt x="1100" y="1765"/>
                    <a:pt x="1002" y="1638"/>
                  </a:cubicBezTo>
                  <a:cubicBezTo>
                    <a:pt x="899" y="1504"/>
                    <a:pt x="775" y="1431"/>
                    <a:pt x="620" y="1347"/>
                  </a:cubicBezTo>
                  <a:cubicBezTo>
                    <a:pt x="492" y="1281"/>
                    <a:pt x="345" y="1221"/>
                    <a:pt x="243" y="1126"/>
                  </a:cubicBezTo>
                  <a:cubicBezTo>
                    <a:pt x="221" y="1105"/>
                    <a:pt x="194" y="1096"/>
                    <a:pt x="168" y="1096"/>
                  </a:cubicBezTo>
                  <a:cubicBezTo>
                    <a:pt x="84" y="1096"/>
                    <a:pt x="0" y="1186"/>
                    <a:pt x="60" y="1259"/>
                  </a:cubicBezTo>
                  <a:cubicBezTo>
                    <a:pt x="145" y="1363"/>
                    <a:pt x="247" y="1451"/>
                    <a:pt x="361" y="1520"/>
                  </a:cubicBezTo>
                  <a:cubicBezTo>
                    <a:pt x="488" y="1600"/>
                    <a:pt x="640" y="1672"/>
                    <a:pt x="715" y="1797"/>
                  </a:cubicBezTo>
                  <a:cubicBezTo>
                    <a:pt x="787" y="1911"/>
                    <a:pt x="783" y="2050"/>
                    <a:pt x="803" y="2178"/>
                  </a:cubicBezTo>
                  <a:cubicBezTo>
                    <a:pt x="823" y="2312"/>
                    <a:pt x="823" y="2473"/>
                    <a:pt x="887" y="2597"/>
                  </a:cubicBezTo>
                  <a:cubicBezTo>
                    <a:pt x="970" y="2752"/>
                    <a:pt x="1092" y="2883"/>
                    <a:pt x="1241" y="2979"/>
                  </a:cubicBezTo>
                  <a:cubicBezTo>
                    <a:pt x="1377" y="3071"/>
                    <a:pt x="1548" y="3115"/>
                    <a:pt x="1694" y="3192"/>
                  </a:cubicBezTo>
                  <a:cubicBezTo>
                    <a:pt x="1933" y="3322"/>
                    <a:pt x="2240" y="3575"/>
                    <a:pt x="2296" y="3828"/>
                  </a:cubicBezTo>
                  <a:cubicBezTo>
                    <a:pt x="2304" y="3865"/>
                    <a:pt x="2336" y="3880"/>
                    <a:pt x="2370" y="3880"/>
                  </a:cubicBezTo>
                  <a:cubicBezTo>
                    <a:pt x="2394" y="3880"/>
                    <a:pt x="2418" y="3873"/>
                    <a:pt x="2437" y="3860"/>
                  </a:cubicBezTo>
                  <a:cubicBezTo>
                    <a:pt x="2483" y="3910"/>
                    <a:pt x="2525" y="3964"/>
                    <a:pt x="2563" y="4017"/>
                  </a:cubicBezTo>
                  <a:cubicBezTo>
                    <a:pt x="2587" y="4052"/>
                    <a:pt x="2624" y="4067"/>
                    <a:pt x="2659" y="4067"/>
                  </a:cubicBezTo>
                  <a:cubicBezTo>
                    <a:pt x="2726" y="4067"/>
                    <a:pt x="2788" y="4014"/>
                    <a:pt x="2754" y="3942"/>
                  </a:cubicBezTo>
                  <a:cubicBezTo>
                    <a:pt x="2696" y="3810"/>
                    <a:pt x="2597" y="3667"/>
                    <a:pt x="2509" y="3545"/>
                  </a:cubicBezTo>
                  <a:cubicBezTo>
                    <a:pt x="2465" y="3388"/>
                    <a:pt x="2331" y="3236"/>
                    <a:pt x="2198" y="3123"/>
                  </a:cubicBezTo>
                  <a:cubicBezTo>
                    <a:pt x="2150" y="3057"/>
                    <a:pt x="2108" y="2989"/>
                    <a:pt x="2070" y="2919"/>
                  </a:cubicBezTo>
                  <a:cubicBezTo>
                    <a:pt x="1929" y="2575"/>
                    <a:pt x="2200" y="2210"/>
                    <a:pt x="2096" y="1857"/>
                  </a:cubicBezTo>
                  <a:cubicBezTo>
                    <a:pt x="2035" y="1652"/>
                    <a:pt x="1937" y="1437"/>
                    <a:pt x="1768" y="1275"/>
                  </a:cubicBezTo>
                  <a:cubicBezTo>
                    <a:pt x="1624" y="1138"/>
                    <a:pt x="1455" y="1024"/>
                    <a:pt x="1293" y="903"/>
                  </a:cubicBezTo>
                  <a:cubicBezTo>
                    <a:pt x="1008" y="687"/>
                    <a:pt x="791" y="412"/>
                    <a:pt x="819" y="72"/>
                  </a:cubicBezTo>
                  <a:cubicBezTo>
                    <a:pt x="823" y="29"/>
                    <a:pt x="783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7"/>
          <p:cNvSpPr/>
          <p:nvPr/>
        </p:nvSpPr>
        <p:spPr>
          <a:xfrm>
            <a:off x="50" y="3952875"/>
            <a:ext cx="9143926" cy="1190617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7"/>
          <p:cNvGrpSpPr/>
          <p:nvPr/>
        </p:nvGrpSpPr>
        <p:grpSpPr>
          <a:xfrm rot="-1263764">
            <a:off x="4681770" y="3854146"/>
            <a:ext cx="1450948" cy="1246889"/>
            <a:chOff x="935150" y="3506300"/>
            <a:chExt cx="174400" cy="149875"/>
          </a:xfrm>
        </p:grpSpPr>
        <p:sp>
          <p:nvSpPr>
            <p:cNvPr id="271" name="Google Shape;271;p7"/>
            <p:cNvSpPr/>
            <p:nvPr/>
          </p:nvSpPr>
          <p:spPr>
            <a:xfrm>
              <a:off x="935150" y="3518000"/>
              <a:ext cx="26825" cy="112200"/>
            </a:xfrm>
            <a:custGeom>
              <a:avLst/>
              <a:gdLst/>
              <a:ahLst/>
              <a:cxnLst/>
              <a:rect l="l" t="t" r="r" b="b"/>
              <a:pathLst>
                <a:path w="1073" h="4488" extrusionOk="0">
                  <a:moveTo>
                    <a:pt x="676" y="0"/>
                  </a:moveTo>
                  <a:cubicBezTo>
                    <a:pt x="599" y="0"/>
                    <a:pt x="519" y="67"/>
                    <a:pt x="539" y="139"/>
                  </a:cubicBezTo>
                  <a:cubicBezTo>
                    <a:pt x="630" y="470"/>
                    <a:pt x="499" y="864"/>
                    <a:pt x="302" y="1145"/>
                  </a:cubicBezTo>
                  <a:cubicBezTo>
                    <a:pt x="82" y="1454"/>
                    <a:pt x="1" y="1843"/>
                    <a:pt x="130" y="2193"/>
                  </a:cubicBezTo>
                  <a:cubicBezTo>
                    <a:pt x="190" y="2359"/>
                    <a:pt x="316" y="2496"/>
                    <a:pt x="397" y="2654"/>
                  </a:cubicBezTo>
                  <a:cubicBezTo>
                    <a:pt x="503" y="2855"/>
                    <a:pt x="618" y="3060"/>
                    <a:pt x="640" y="3286"/>
                  </a:cubicBezTo>
                  <a:cubicBezTo>
                    <a:pt x="674" y="3676"/>
                    <a:pt x="495" y="4039"/>
                    <a:pt x="593" y="4431"/>
                  </a:cubicBezTo>
                  <a:cubicBezTo>
                    <a:pt x="602" y="4469"/>
                    <a:pt x="635" y="4488"/>
                    <a:pt x="669" y="4488"/>
                  </a:cubicBezTo>
                  <a:cubicBezTo>
                    <a:pt x="699" y="4488"/>
                    <a:pt x="728" y="4474"/>
                    <a:pt x="744" y="4445"/>
                  </a:cubicBezTo>
                  <a:cubicBezTo>
                    <a:pt x="943" y="4089"/>
                    <a:pt x="1073" y="3696"/>
                    <a:pt x="1057" y="3294"/>
                  </a:cubicBezTo>
                  <a:cubicBezTo>
                    <a:pt x="1043" y="2879"/>
                    <a:pt x="778" y="2520"/>
                    <a:pt x="567" y="2162"/>
                  </a:cubicBezTo>
                  <a:cubicBezTo>
                    <a:pt x="439" y="1942"/>
                    <a:pt x="471" y="1737"/>
                    <a:pt x="547" y="1506"/>
                  </a:cubicBezTo>
                  <a:cubicBezTo>
                    <a:pt x="614" y="1307"/>
                    <a:pt x="774" y="1145"/>
                    <a:pt x="836" y="942"/>
                  </a:cubicBezTo>
                  <a:cubicBezTo>
                    <a:pt x="917" y="667"/>
                    <a:pt x="1007" y="244"/>
                    <a:pt x="748" y="25"/>
                  </a:cubicBezTo>
                  <a:cubicBezTo>
                    <a:pt x="727" y="8"/>
                    <a:pt x="702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996275" y="3524150"/>
              <a:ext cx="51350" cy="132025"/>
            </a:xfrm>
            <a:custGeom>
              <a:avLst/>
              <a:gdLst/>
              <a:ahLst/>
              <a:cxnLst/>
              <a:rect l="l" t="t" r="r" b="b"/>
              <a:pathLst>
                <a:path w="2054" h="5281" extrusionOk="0">
                  <a:moveTo>
                    <a:pt x="1784" y="0"/>
                  </a:moveTo>
                  <a:cubicBezTo>
                    <a:pt x="1779" y="0"/>
                    <a:pt x="1775" y="0"/>
                    <a:pt x="1771" y="0"/>
                  </a:cubicBezTo>
                  <a:cubicBezTo>
                    <a:pt x="1543" y="12"/>
                    <a:pt x="1661" y="369"/>
                    <a:pt x="1661" y="403"/>
                  </a:cubicBezTo>
                  <a:cubicBezTo>
                    <a:pt x="1657" y="523"/>
                    <a:pt x="1657" y="640"/>
                    <a:pt x="1649" y="760"/>
                  </a:cubicBezTo>
                  <a:cubicBezTo>
                    <a:pt x="1635" y="1013"/>
                    <a:pt x="1543" y="1288"/>
                    <a:pt x="1418" y="1515"/>
                  </a:cubicBezTo>
                  <a:cubicBezTo>
                    <a:pt x="1282" y="1756"/>
                    <a:pt x="1183" y="2017"/>
                    <a:pt x="1119" y="2286"/>
                  </a:cubicBezTo>
                  <a:cubicBezTo>
                    <a:pt x="1061" y="2525"/>
                    <a:pt x="1141" y="2741"/>
                    <a:pt x="1197" y="2972"/>
                  </a:cubicBezTo>
                  <a:cubicBezTo>
                    <a:pt x="1246" y="3181"/>
                    <a:pt x="1103" y="3418"/>
                    <a:pt x="993" y="3598"/>
                  </a:cubicBezTo>
                  <a:cubicBezTo>
                    <a:pt x="856" y="3821"/>
                    <a:pt x="678" y="4024"/>
                    <a:pt x="523" y="4237"/>
                  </a:cubicBezTo>
                  <a:cubicBezTo>
                    <a:pt x="338" y="4486"/>
                    <a:pt x="1" y="5132"/>
                    <a:pt x="507" y="5277"/>
                  </a:cubicBezTo>
                  <a:cubicBezTo>
                    <a:pt x="514" y="5279"/>
                    <a:pt x="521" y="5280"/>
                    <a:pt x="528" y="5280"/>
                  </a:cubicBezTo>
                  <a:cubicBezTo>
                    <a:pt x="572" y="5280"/>
                    <a:pt x="611" y="5245"/>
                    <a:pt x="603" y="5202"/>
                  </a:cubicBezTo>
                  <a:cubicBezTo>
                    <a:pt x="503" y="4777"/>
                    <a:pt x="959" y="4355"/>
                    <a:pt x="1197" y="4022"/>
                  </a:cubicBezTo>
                  <a:cubicBezTo>
                    <a:pt x="1344" y="3817"/>
                    <a:pt x="1474" y="3609"/>
                    <a:pt x="1563" y="3378"/>
                  </a:cubicBezTo>
                  <a:cubicBezTo>
                    <a:pt x="1657" y="3143"/>
                    <a:pt x="1633" y="2952"/>
                    <a:pt x="1569" y="2713"/>
                  </a:cubicBezTo>
                  <a:cubicBezTo>
                    <a:pt x="1428" y="2189"/>
                    <a:pt x="1854" y="1706"/>
                    <a:pt x="1972" y="1206"/>
                  </a:cubicBezTo>
                  <a:cubicBezTo>
                    <a:pt x="2034" y="963"/>
                    <a:pt x="2054" y="710"/>
                    <a:pt x="2032" y="459"/>
                  </a:cubicBezTo>
                  <a:cubicBezTo>
                    <a:pt x="2020" y="332"/>
                    <a:pt x="1999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963800" y="3506300"/>
              <a:ext cx="52000" cy="142200"/>
            </a:xfrm>
            <a:custGeom>
              <a:avLst/>
              <a:gdLst/>
              <a:ahLst/>
              <a:cxnLst/>
              <a:rect l="l" t="t" r="r" b="b"/>
              <a:pathLst>
                <a:path w="2080" h="5688" extrusionOk="0">
                  <a:moveTo>
                    <a:pt x="585" y="1"/>
                  </a:moveTo>
                  <a:cubicBezTo>
                    <a:pt x="510" y="1"/>
                    <a:pt x="435" y="58"/>
                    <a:pt x="449" y="135"/>
                  </a:cubicBezTo>
                  <a:cubicBezTo>
                    <a:pt x="463" y="218"/>
                    <a:pt x="573" y="547"/>
                    <a:pt x="664" y="750"/>
                  </a:cubicBezTo>
                  <a:cubicBezTo>
                    <a:pt x="760" y="980"/>
                    <a:pt x="806" y="1229"/>
                    <a:pt x="800" y="1478"/>
                  </a:cubicBezTo>
                  <a:cubicBezTo>
                    <a:pt x="792" y="1715"/>
                    <a:pt x="714" y="1940"/>
                    <a:pt x="598" y="2155"/>
                  </a:cubicBezTo>
                  <a:cubicBezTo>
                    <a:pt x="503" y="2331"/>
                    <a:pt x="413" y="2508"/>
                    <a:pt x="411" y="2707"/>
                  </a:cubicBezTo>
                  <a:cubicBezTo>
                    <a:pt x="409" y="2960"/>
                    <a:pt x="471" y="3176"/>
                    <a:pt x="531" y="3419"/>
                  </a:cubicBezTo>
                  <a:cubicBezTo>
                    <a:pt x="584" y="3642"/>
                    <a:pt x="616" y="3909"/>
                    <a:pt x="493" y="4120"/>
                  </a:cubicBezTo>
                  <a:cubicBezTo>
                    <a:pt x="391" y="4292"/>
                    <a:pt x="216" y="4445"/>
                    <a:pt x="164" y="4638"/>
                  </a:cubicBezTo>
                  <a:cubicBezTo>
                    <a:pt x="118" y="4812"/>
                    <a:pt x="56" y="5049"/>
                    <a:pt x="144" y="5220"/>
                  </a:cubicBezTo>
                  <a:cubicBezTo>
                    <a:pt x="164" y="5253"/>
                    <a:pt x="200" y="5271"/>
                    <a:pt x="237" y="5271"/>
                  </a:cubicBezTo>
                  <a:cubicBezTo>
                    <a:pt x="258" y="5271"/>
                    <a:pt x="279" y="5265"/>
                    <a:pt x="298" y="5252"/>
                  </a:cubicBezTo>
                  <a:cubicBezTo>
                    <a:pt x="467" y="5133"/>
                    <a:pt x="501" y="4945"/>
                    <a:pt x="577" y="4778"/>
                  </a:cubicBezTo>
                  <a:lnTo>
                    <a:pt x="577" y="4778"/>
                  </a:lnTo>
                  <a:cubicBezTo>
                    <a:pt x="577" y="4877"/>
                    <a:pt x="567" y="4977"/>
                    <a:pt x="545" y="5073"/>
                  </a:cubicBezTo>
                  <a:cubicBezTo>
                    <a:pt x="479" y="5322"/>
                    <a:pt x="244" y="5384"/>
                    <a:pt x="50" y="5539"/>
                  </a:cubicBezTo>
                  <a:cubicBezTo>
                    <a:pt x="1" y="5575"/>
                    <a:pt x="15" y="5651"/>
                    <a:pt x="72" y="5667"/>
                  </a:cubicBezTo>
                  <a:cubicBezTo>
                    <a:pt x="118" y="5681"/>
                    <a:pt x="168" y="5688"/>
                    <a:pt x="218" y="5688"/>
                  </a:cubicBezTo>
                  <a:cubicBezTo>
                    <a:pt x="391" y="5688"/>
                    <a:pt x="579" y="5612"/>
                    <a:pt x="704" y="5521"/>
                  </a:cubicBezTo>
                  <a:cubicBezTo>
                    <a:pt x="867" y="5396"/>
                    <a:pt x="977" y="5210"/>
                    <a:pt x="1007" y="5005"/>
                  </a:cubicBezTo>
                  <a:cubicBezTo>
                    <a:pt x="1041" y="4804"/>
                    <a:pt x="967" y="4573"/>
                    <a:pt x="1127" y="4407"/>
                  </a:cubicBezTo>
                  <a:cubicBezTo>
                    <a:pt x="1280" y="4248"/>
                    <a:pt x="1479" y="4124"/>
                    <a:pt x="1607" y="3945"/>
                  </a:cubicBezTo>
                  <a:cubicBezTo>
                    <a:pt x="1726" y="3773"/>
                    <a:pt x="1832" y="3572"/>
                    <a:pt x="1846" y="3369"/>
                  </a:cubicBezTo>
                  <a:cubicBezTo>
                    <a:pt x="1858" y="3162"/>
                    <a:pt x="1828" y="2946"/>
                    <a:pt x="1810" y="2739"/>
                  </a:cubicBezTo>
                  <a:cubicBezTo>
                    <a:pt x="1792" y="2534"/>
                    <a:pt x="1736" y="2339"/>
                    <a:pt x="1768" y="2127"/>
                  </a:cubicBezTo>
                  <a:cubicBezTo>
                    <a:pt x="1794" y="1948"/>
                    <a:pt x="1838" y="1697"/>
                    <a:pt x="1993" y="1561"/>
                  </a:cubicBezTo>
                  <a:cubicBezTo>
                    <a:pt x="2080" y="1487"/>
                    <a:pt x="2006" y="1367"/>
                    <a:pt x="1914" y="1367"/>
                  </a:cubicBezTo>
                  <a:cubicBezTo>
                    <a:pt x="1900" y="1367"/>
                    <a:pt x="1886" y="1370"/>
                    <a:pt x="1872" y="1376"/>
                  </a:cubicBezTo>
                  <a:cubicBezTo>
                    <a:pt x="1718" y="1400"/>
                    <a:pt x="1623" y="1528"/>
                    <a:pt x="1553" y="1649"/>
                  </a:cubicBezTo>
                  <a:cubicBezTo>
                    <a:pt x="1443" y="1832"/>
                    <a:pt x="1356" y="2042"/>
                    <a:pt x="1346" y="2251"/>
                  </a:cubicBezTo>
                  <a:cubicBezTo>
                    <a:pt x="1338" y="2450"/>
                    <a:pt x="1406" y="2650"/>
                    <a:pt x="1388" y="2847"/>
                  </a:cubicBezTo>
                  <a:cubicBezTo>
                    <a:pt x="1370" y="3060"/>
                    <a:pt x="1459" y="3263"/>
                    <a:pt x="1378" y="3475"/>
                  </a:cubicBezTo>
                  <a:cubicBezTo>
                    <a:pt x="1302" y="3670"/>
                    <a:pt x="1178" y="3807"/>
                    <a:pt x="1017" y="3949"/>
                  </a:cubicBezTo>
                  <a:cubicBezTo>
                    <a:pt x="1043" y="3752"/>
                    <a:pt x="1025" y="3550"/>
                    <a:pt x="967" y="3361"/>
                  </a:cubicBezTo>
                  <a:cubicBezTo>
                    <a:pt x="893" y="3134"/>
                    <a:pt x="798" y="2881"/>
                    <a:pt x="844" y="2642"/>
                  </a:cubicBezTo>
                  <a:cubicBezTo>
                    <a:pt x="889" y="2410"/>
                    <a:pt x="1043" y="2203"/>
                    <a:pt x="1119" y="1980"/>
                  </a:cubicBezTo>
                  <a:cubicBezTo>
                    <a:pt x="1194" y="1761"/>
                    <a:pt x="1218" y="1528"/>
                    <a:pt x="1188" y="1298"/>
                  </a:cubicBezTo>
                  <a:cubicBezTo>
                    <a:pt x="1152" y="1059"/>
                    <a:pt x="1091" y="824"/>
                    <a:pt x="1001" y="597"/>
                  </a:cubicBezTo>
                  <a:cubicBezTo>
                    <a:pt x="923" y="404"/>
                    <a:pt x="824" y="204"/>
                    <a:pt x="682" y="43"/>
                  </a:cubicBezTo>
                  <a:cubicBezTo>
                    <a:pt x="656" y="13"/>
                    <a:pt x="620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034275" y="3538575"/>
              <a:ext cx="75275" cy="112400"/>
            </a:xfrm>
            <a:custGeom>
              <a:avLst/>
              <a:gdLst/>
              <a:ahLst/>
              <a:cxnLst/>
              <a:rect l="l" t="t" r="r" b="b"/>
              <a:pathLst>
                <a:path w="3011" h="4496" extrusionOk="0">
                  <a:moveTo>
                    <a:pt x="2220" y="0"/>
                  </a:moveTo>
                  <a:cubicBezTo>
                    <a:pt x="1976" y="0"/>
                    <a:pt x="2038" y="335"/>
                    <a:pt x="1972" y="545"/>
                  </a:cubicBezTo>
                  <a:cubicBezTo>
                    <a:pt x="1915" y="725"/>
                    <a:pt x="1755" y="930"/>
                    <a:pt x="1614" y="1038"/>
                  </a:cubicBezTo>
                  <a:cubicBezTo>
                    <a:pt x="1440" y="1169"/>
                    <a:pt x="1257" y="1293"/>
                    <a:pt x="1101" y="1444"/>
                  </a:cubicBezTo>
                  <a:cubicBezTo>
                    <a:pt x="920" y="1620"/>
                    <a:pt x="815" y="1855"/>
                    <a:pt x="749" y="2082"/>
                  </a:cubicBezTo>
                  <a:cubicBezTo>
                    <a:pt x="635" y="2465"/>
                    <a:pt x="928" y="2863"/>
                    <a:pt x="775" y="3240"/>
                  </a:cubicBezTo>
                  <a:cubicBezTo>
                    <a:pt x="735" y="3317"/>
                    <a:pt x="689" y="3391"/>
                    <a:pt x="639" y="3463"/>
                  </a:cubicBezTo>
                  <a:cubicBezTo>
                    <a:pt x="494" y="3586"/>
                    <a:pt x="348" y="3754"/>
                    <a:pt x="302" y="3927"/>
                  </a:cubicBezTo>
                  <a:cubicBezTo>
                    <a:pt x="207" y="4057"/>
                    <a:pt x="101" y="4214"/>
                    <a:pt x="35" y="4358"/>
                  </a:cubicBezTo>
                  <a:cubicBezTo>
                    <a:pt x="0" y="4438"/>
                    <a:pt x="68" y="4496"/>
                    <a:pt x="139" y="4496"/>
                  </a:cubicBezTo>
                  <a:cubicBezTo>
                    <a:pt x="178" y="4496"/>
                    <a:pt x="217" y="4480"/>
                    <a:pt x="243" y="4441"/>
                  </a:cubicBezTo>
                  <a:cubicBezTo>
                    <a:pt x="284" y="4382"/>
                    <a:pt x="330" y="4324"/>
                    <a:pt x="380" y="4268"/>
                  </a:cubicBezTo>
                  <a:cubicBezTo>
                    <a:pt x="401" y="4283"/>
                    <a:pt x="427" y="4291"/>
                    <a:pt x="453" y="4291"/>
                  </a:cubicBezTo>
                  <a:cubicBezTo>
                    <a:pt x="490" y="4291"/>
                    <a:pt x="523" y="4274"/>
                    <a:pt x="532" y="4234"/>
                  </a:cubicBezTo>
                  <a:cubicBezTo>
                    <a:pt x="591" y="3957"/>
                    <a:pt x="922" y="3680"/>
                    <a:pt x="1181" y="3541"/>
                  </a:cubicBezTo>
                  <a:cubicBezTo>
                    <a:pt x="1339" y="3455"/>
                    <a:pt x="1524" y="3405"/>
                    <a:pt x="1671" y="3306"/>
                  </a:cubicBezTo>
                  <a:cubicBezTo>
                    <a:pt x="1831" y="3202"/>
                    <a:pt x="1962" y="3058"/>
                    <a:pt x="2054" y="2889"/>
                  </a:cubicBezTo>
                  <a:cubicBezTo>
                    <a:pt x="2124" y="2753"/>
                    <a:pt x="2124" y="2576"/>
                    <a:pt x="2144" y="2429"/>
                  </a:cubicBezTo>
                  <a:cubicBezTo>
                    <a:pt x="2166" y="2291"/>
                    <a:pt x="2162" y="2140"/>
                    <a:pt x="2237" y="2014"/>
                  </a:cubicBezTo>
                  <a:cubicBezTo>
                    <a:pt x="2321" y="1877"/>
                    <a:pt x="2484" y="1799"/>
                    <a:pt x="2622" y="1711"/>
                  </a:cubicBezTo>
                  <a:cubicBezTo>
                    <a:pt x="2744" y="1636"/>
                    <a:pt x="2855" y="1540"/>
                    <a:pt x="2947" y="1428"/>
                  </a:cubicBezTo>
                  <a:cubicBezTo>
                    <a:pt x="3011" y="1348"/>
                    <a:pt x="2920" y="1249"/>
                    <a:pt x="2830" y="1249"/>
                  </a:cubicBezTo>
                  <a:cubicBezTo>
                    <a:pt x="2801" y="1249"/>
                    <a:pt x="2773" y="1258"/>
                    <a:pt x="2750" y="1281"/>
                  </a:cubicBezTo>
                  <a:cubicBezTo>
                    <a:pt x="2640" y="1384"/>
                    <a:pt x="2479" y="1452"/>
                    <a:pt x="2343" y="1524"/>
                  </a:cubicBezTo>
                  <a:cubicBezTo>
                    <a:pt x="2174" y="1614"/>
                    <a:pt x="2040" y="1693"/>
                    <a:pt x="1928" y="1841"/>
                  </a:cubicBezTo>
                  <a:cubicBezTo>
                    <a:pt x="1823" y="1978"/>
                    <a:pt x="1821" y="2130"/>
                    <a:pt x="1785" y="2285"/>
                  </a:cubicBezTo>
                  <a:cubicBezTo>
                    <a:pt x="1751" y="2445"/>
                    <a:pt x="1761" y="2648"/>
                    <a:pt x="1671" y="2791"/>
                  </a:cubicBezTo>
                  <a:cubicBezTo>
                    <a:pt x="1562" y="2967"/>
                    <a:pt x="1382" y="3052"/>
                    <a:pt x="1189" y="3134"/>
                  </a:cubicBezTo>
                  <a:cubicBezTo>
                    <a:pt x="1207" y="3023"/>
                    <a:pt x="1207" y="2911"/>
                    <a:pt x="1189" y="2799"/>
                  </a:cubicBezTo>
                  <a:cubicBezTo>
                    <a:pt x="1143" y="2560"/>
                    <a:pt x="1074" y="2309"/>
                    <a:pt x="1159" y="2072"/>
                  </a:cubicBezTo>
                  <a:cubicBezTo>
                    <a:pt x="1321" y="1630"/>
                    <a:pt x="1815" y="1394"/>
                    <a:pt x="2172" y="1084"/>
                  </a:cubicBezTo>
                  <a:cubicBezTo>
                    <a:pt x="2325" y="948"/>
                    <a:pt x="2421" y="697"/>
                    <a:pt x="2461" y="514"/>
                  </a:cubicBezTo>
                  <a:cubicBezTo>
                    <a:pt x="2498" y="342"/>
                    <a:pt x="2516" y="23"/>
                    <a:pt x="2243" y="1"/>
                  </a:cubicBezTo>
                  <a:cubicBezTo>
                    <a:pt x="2235" y="1"/>
                    <a:pt x="2227" y="0"/>
                    <a:pt x="2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7"/>
          <p:cNvSpPr/>
          <p:nvPr/>
        </p:nvSpPr>
        <p:spPr>
          <a:xfrm>
            <a:off x="-28475" y="4124326"/>
            <a:ext cx="9172523" cy="1019177"/>
          </a:xfrm>
          <a:custGeom>
            <a:avLst/>
            <a:gdLst/>
            <a:ahLst/>
            <a:cxnLst/>
            <a:rect l="l" t="t" r="r" b="b"/>
            <a:pathLst>
              <a:path w="47339" h="7284" extrusionOk="0">
                <a:moveTo>
                  <a:pt x="47338" y="0"/>
                </a:moveTo>
                <a:cubicBezTo>
                  <a:pt x="41495" y="1092"/>
                  <a:pt x="43542" y="3505"/>
                  <a:pt x="39036" y="3880"/>
                </a:cubicBezTo>
                <a:cubicBezTo>
                  <a:pt x="38673" y="3910"/>
                  <a:pt x="38339" y="3924"/>
                  <a:pt x="38027" y="3924"/>
                </a:cubicBezTo>
                <a:cubicBezTo>
                  <a:pt x="34521" y="3924"/>
                  <a:pt x="33945" y="2170"/>
                  <a:pt x="29318" y="2170"/>
                </a:cubicBezTo>
                <a:cubicBezTo>
                  <a:pt x="29036" y="2170"/>
                  <a:pt x="28738" y="2176"/>
                  <a:pt x="28424" y="2190"/>
                </a:cubicBezTo>
                <a:cubicBezTo>
                  <a:pt x="22506" y="2451"/>
                  <a:pt x="21495" y="4356"/>
                  <a:pt x="14347" y="4661"/>
                </a:cubicBezTo>
                <a:cubicBezTo>
                  <a:pt x="13564" y="4695"/>
                  <a:pt x="12872" y="4710"/>
                  <a:pt x="12254" y="4710"/>
                </a:cubicBezTo>
                <a:cubicBezTo>
                  <a:pt x="7234" y="4710"/>
                  <a:pt x="7113" y="3676"/>
                  <a:pt x="2870" y="2710"/>
                </a:cubicBezTo>
                <a:cubicBezTo>
                  <a:pt x="1924" y="2499"/>
                  <a:pt x="965" y="2346"/>
                  <a:pt x="1" y="2252"/>
                </a:cubicBezTo>
                <a:lnTo>
                  <a:pt x="1" y="7284"/>
                </a:lnTo>
                <a:lnTo>
                  <a:pt x="47338" y="7284"/>
                </a:lnTo>
                <a:lnTo>
                  <a:pt x="473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7"/>
          <p:cNvGrpSpPr/>
          <p:nvPr/>
        </p:nvGrpSpPr>
        <p:grpSpPr>
          <a:xfrm>
            <a:off x="2307665" y="4054525"/>
            <a:ext cx="1135015" cy="987317"/>
            <a:chOff x="608900" y="3614050"/>
            <a:chExt cx="136425" cy="118675"/>
          </a:xfrm>
        </p:grpSpPr>
        <p:sp>
          <p:nvSpPr>
            <p:cNvPr id="277" name="Google Shape;277;p7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7"/>
          <p:cNvGrpSpPr/>
          <p:nvPr/>
        </p:nvGrpSpPr>
        <p:grpSpPr>
          <a:xfrm>
            <a:off x="6862053" y="3864366"/>
            <a:ext cx="1371711" cy="1279123"/>
            <a:chOff x="1202700" y="3560500"/>
            <a:chExt cx="164875" cy="153750"/>
          </a:xfrm>
        </p:grpSpPr>
        <p:sp>
          <p:nvSpPr>
            <p:cNvPr id="281" name="Google Shape;281;p7"/>
            <p:cNvSpPr/>
            <p:nvPr/>
          </p:nvSpPr>
          <p:spPr>
            <a:xfrm>
              <a:off x="1255550" y="3560500"/>
              <a:ext cx="55375" cy="153600"/>
            </a:xfrm>
            <a:custGeom>
              <a:avLst/>
              <a:gdLst/>
              <a:ahLst/>
              <a:cxnLst/>
              <a:rect l="l" t="t" r="r" b="b"/>
              <a:pathLst>
                <a:path w="2215" h="6144" extrusionOk="0">
                  <a:moveTo>
                    <a:pt x="975" y="0"/>
                  </a:moveTo>
                  <a:cubicBezTo>
                    <a:pt x="918" y="0"/>
                    <a:pt x="863" y="24"/>
                    <a:pt x="824" y="67"/>
                  </a:cubicBezTo>
                  <a:lnTo>
                    <a:pt x="812" y="79"/>
                  </a:lnTo>
                  <a:cubicBezTo>
                    <a:pt x="746" y="149"/>
                    <a:pt x="801" y="240"/>
                    <a:pt x="879" y="284"/>
                  </a:cubicBezTo>
                  <a:lnTo>
                    <a:pt x="879" y="284"/>
                  </a:lnTo>
                  <a:cubicBezTo>
                    <a:pt x="863" y="275"/>
                    <a:pt x="854" y="271"/>
                    <a:pt x="851" y="271"/>
                  </a:cubicBezTo>
                  <a:cubicBezTo>
                    <a:pt x="842" y="271"/>
                    <a:pt x="869" y="298"/>
                    <a:pt x="879" y="324"/>
                  </a:cubicBezTo>
                  <a:cubicBezTo>
                    <a:pt x="893" y="360"/>
                    <a:pt x="907" y="398"/>
                    <a:pt x="923" y="438"/>
                  </a:cubicBezTo>
                  <a:cubicBezTo>
                    <a:pt x="975" y="569"/>
                    <a:pt x="1031" y="699"/>
                    <a:pt x="1079" y="832"/>
                  </a:cubicBezTo>
                  <a:cubicBezTo>
                    <a:pt x="1182" y="1111"/>
                    <a:pt x="1198" y="1444"/>
                    <a:pt x="1154" y="1733"/>
                  </a:cubicBezTo>
                  <a:cubicBezTo>
                    <a:pt x="1107" y="2044"/>
                    <a:pt x="1107" y="2363"/>
                    <a:pt x="1156" y="2676"/>
                  </a:cubicBezTo>
                  <a:cubicBezTo>
                    <a:pt x="1202" y="2955"/>
                    <a:pt x="1400" y="3164"/>
                    <a:pt x="1577" y="3399"/>
                  </a:cubicBezTo>
                  <a:cubicBezTo>
                    <a:pt x="1738" y="3612"/>
                    <a:pt x="1677" y="3917"/>
                    <a:pt x="1627" y="4150"/>
                  </a:cubicBezTo>
                  <a:cubicBezTo>
                    <a:pt x="1587" y="4326"/>
                    <a:pt x="1535" y="4497"/>
                    <a:pt x="1471" y="4666"/>
                  </a:cubicBezTo>
                  <a:cubicBezTo>
                    <a:pt x="1477" y="4537"/>
                    <a:pt x="1469" y="4409"/>
                    <a:pt x="1445" y="4282"/>
                  </a:cubicBezTo>
                  <a:cubicBezTo>
                    <a:pt x="1370" y="3847"/>
                    <a:pt x="1007" y="3499"/>
                    <a:pt x="710" y="3142"/>
                  </a:cubicBezTo>
                  <a:cubicBezTo>
                    <a:pt x="527" y="2925"/>
                    <a:pt x="535" y="2706"/>
                    <a:pt x="592" y="2456"/>
                  </a:cubicBezTo>
                  <a:cubicBezTo>
                    <a:pt x="642" y="2241"/>
                    <a:pt x="806" y="2054"/>
                    <a:pt x="848" y="1835"/>
                  </a:cubicBezTo>
                  <a:cubicBezTo>
                    <a:pt x="905" y="1538"/>
                    <a:pt x="949" y="1083"/>
                    <a:pt x="616" y="880"/>
                  </a:cubicBezTo>
                  <a:cubicBezTo>
                    <a:pt x="593" y="867"/>
                    <a:pt x="568" y="861"/>
                    <a:pt x="543" y="861"/>
                  </a:cubicBezTo>
                  <a:cubicBezTo>
                    <a:pt x="447" y="861"/>
                    <a:pt x="351" y="944"/>
                    <a:pt x="387" y="1020"/>
                  </a:cubicBezTo>
                  <a:cubicBezTo>
                    <a:pt x="543" y="1358"/>
                    <a:pt x="443" y="1787"/>
                    <a:pt x="254" y="2100"/>
                  </a:cubicBezTo>
                  <a:cubicBezTo>
                    <a:pt x="42" y="2448"/>
                    <a:pt x="1" y="2863"/>
                    <a:pt x="204" y="3218"/>
                  </a:cubicBezTo>
                  <a:cubicBezTo>
                    <a:pt x="298" y="3385"/>
                    <a:pt x="465" y="3519"/>
                    <a:pt x="582" y="3674"/>
                  </a:cubicBezTo>
                  <a:cubicBezTo>
                    <a:pt x="736" y="3877"/>
                    <a:pt x="899" y="4081"/>
                    <a:pt x="957" y="4314"/>
                  </a:cubicBezTo>
                  <a:cubicBezTo>
                    <a:pt x="1053" y="4720"/>
                    <a:pt x="893" y="5121"/>
                    <a:pt x="1067" y="5521"/>
                  </a:cubicBezTo>
                  <a:cubicBezTo>
                    <a:pt x="1081" y="5557"/>
                    <a:pt x="1118" y="5574"/>
                    <a:pt x="1155" y="5574"/>
                  </a:cubicBezTo>
                  <a:cubicBezTo>
                    <a:pt x="1193" y="5574"/>
                    <a:pt x="1231" y="5556"/>
                    <a:pt x="1246" y="5521"/>
                  </a:cubicBezTo>
                  <a:cubicBezTo>
                    <a:pt x="1258" y="5495"/>
                    <a:pt x="1268" y="5472"/>
                    <a:pt x="1280" y="5446"/>
                  </a:cubicBezTo>
                  <a:lnTo>
                    <a:pt x="1280" y="5446"/>
                  </a:lnTo>
                  <a:cubicBezTo>
                    <a:pt x="1268" y="5785"/>
                    <a:pt x="1372" y="6143"/>
                    <a:pt x="1821" y="6143"/>
                  </a:cubicBezTo>
                  <a:cubicBezTo>
                    <a:pt x="1823" y="6143"/>
                    <a:pt x="1826" y="6143"/>
                    <a:pt x="1828" y="6143"/>
                  </a:cubicBezTo>
                  <a:cubicBezTo>
                    <a:pt x="1900" y="6143"/>
                    <a:pt x="1948" y="6081"/>
                    <a:pt x="1910" y="6032"/>
                  </a:cubicBezTo>
                  <a:cubicBezTo>
                    <a:pt x="1587" y="5599"/>
                    <a:pt x="1944" y="4989"/>
                    <a:pt x="2075" y="4545"/>
                  </a:cubicBezTo>
                  <a:cubicBezTo>
                    <a:pt x="2155" y="4274"/>
                    <a:pt x="2213" y="4005"/>
                    <a:pt x="2215" y="3724"/>
                  </a:cubicBezTo>
                  <a:cubicBezTo>
                    <a:pt x="2215" y="3437"/>
                    <a:pt x="2097" y="3232"/>
                    <a:pt x="1906" y="2994"/>
                  </a:cubicBezTo>
                  <a:cubicBezTo>
                    <a:pt x="1485" y="2466"/>
                    <a:pt x="1776" y="1799"/>
                    <a:pt x="1683" y="1215"/>
                  </a:cubicBezTo>
                  <a:cubicBezTo>
                    <a:pt x="1639" y="922"/>
                    <a:pt x="1545" y="639"/>
                    <a:pt x="1402" y="380"/>
                  </a:cubicBezTo>
                  <a:cubicBezTo>
                    <a:pt x="1326" y="240"/>
                    <a:pt x="1240" y="21"/>
                    <a:pt x="1019" y="5"/>
                  </a:cubicBezTo>
                  <a:cubicBezTo>
                    <a:pt x="1004" y="2"/>
                    <a:pt x="989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1202700" y="3566950"/>
              <a:ext cx="81375" cy="147300"/>
            </a:xfrm>
            <a:custGeom>
              <a:avLst/>
              <a:gdLst/>
              <a:ahLst/>
              <a:cxnLst/>
              <a:rect l="l" t="t" r="r" b="b"/>
              <a:pathLst>
                <a:path w="3255" h="5892" extrusionOk="0">
                  <a:moveTo>
                    <a:pt x="1469" y="1"/>
                  </a:moveTo>
                  <a:cubicBezTo>
                    <a:pt x="1419" y="1"/>
                    <a:pt x="1369" y="19"/>
                    <a:pt x="1339" y="60"/>
                  </a:cubicBezTo>
                  <a:cubicBezTo>
                    <a:pt x="1208" y="247"/>
                    <a:pt x="1130" y="471"/>
                    <a:pt x="1080" y="684"/>
                  </a:cubicBezTo>
                  <a:cubicBezTo>
                    <a:pt x="1023" y="931"/>
                    <a:pt x="997" y="1186"/>
                    <a:pt x="1005" y="1441"/>
                  </a:cubicBezTo>
                  <a:cubicBezTo>
                    <a:pt x="1013" y="1688"/>
                    <a:pt x="1092" y="1919"/>
                    <a:pt x="1222" y="2143"/>
                  </a:cubicBezTo>
                  <a:cubicBezTo>
                    <a:pt x="1353" y="2366"/>
                    <a:pt x="1577" y="2561"/>
                    <a:pt x="1674" y="2794"/>
                  </a:cubicBezTo>
                  <a:cubicBezTo>
                    <a:pt x="1778" y="3039"/>
                    <a:pt x="1716" y="3314"/>
                    <a:pt x="1678" y="3563"/>
                  </a:cubicBezTo>
                  <a:cubicBezTo>
                    <a:pt x="1648" y="3773"/>
                    <a:pt x="1668" y="3984"/>
                    <a:pt x="1740" y="4183"/>
                  </a:cubicBezTo>
                  <a:cubicBezTo>
                    <a:pt x="1523" y="4058"/>
                    <a:pt x="1351" y="3932"/>
                    <a:pt x="1224" y="3741"/>
                  </a:cubicBezTo>
                  <a:cubicBezTo>
                    <a:pt x="1086" y="3530"/>
                    <a:pt x="1150" y="3304"/>
                    <a:pt x="1084" y="3085"/>
                  </a:cubicBezTo>
                  <a:cubicBezTo>
                    <a:pt x="1025" y="2882"/>
                    <a:pt x="1062" y="2665"/>
                    <a:pt x="1013" y="2459"/>
                  </a:cubicBezTo>
                  <a:cubicBezTo>
                    <a:pt x="961" y="2240"/>
                    <a:pt x="815" y="2035"/>
                    <a:pt x="652" y="1858"/>
                  </a:cubicBezTo>
                  <a:cubicBezTo>
                    <a:pt x="544" y="1742"/>
                    <a:pt x="409" y="1620"/>
                    <a:pt x="225" y="1618"/>
                  </a:cubicBezTo>
                  <a:cubicBezTo>
                    <a:pt x="213" y="1615"/>
                    <a:pt x="201" y="1614"/>
                    <a:pt x="190" y="1614"/>
                  </a:cubicBezTo>
                  <a:cubicBezTo>
                    <a:pt x="73" y="1614"/>
                    <a:pt x="0" y="1759"/>
                    <a:pt x="122" y="1830"/>
                  </a:cubicBezTo>
                  <a:cubicBezTo>
                    <a:pt x="327" y="1949"/>
                    <a:pt x="431" y="2204"/>
                    <a:pt x="498" y="2388"/>
                  </a:cubicBezTo>
                  <a:cubicBezTo>
                    <a:pt x="576" y="2605"/>
                    <a:pt x="550" y="2812"/>
                    <a:pt x="570" y="3033"/>
                  </a:cubicBezTo>
                  <a:cubicBezTo>
                    <a:pt x="592" y="3255"/>
                    <a:pt x="600" y="3480"/>
                    <a:pt x="658" y="3695"/>
                  </a:cubicBezTo>
                  <a:cubicBezTo>
                    <a:pt x="714" y="3906"/>
                    <a:pt x="877" y="4100"/>
                    <a:pt x="1052" y="4261"/>
                  </a:cubicBezTo>
                  <a:cubicBezTo>
                    <a:pt x="1236" y="4430"/>
                    <a:pt x="1493" y="4530"/>
                    <a:pt x="1704" y="4675"/>
                  </a:cubicBezTo>
                  <a:cubicBezTo>
                    <a:pt x="1923" y="4825"/>
                    <a:pt x="1883" y="5080"/>
                    <a:pt x="1961" y="5285"/>
                  </a:cubicBezTo>
                  <a:cubicBezTo>
                    <a:pt x="2045" y="5503"/>
                    <a:pt x="2210" y="5680"/>
                    <a:pt x="2419" y="5780"/>
                  </a:cubicBezTo>
                  <a:cubicBezTo>
                    <a:pt x="2555" y="5844"/>
                    <a:pt x="2740" y="5892"/>
                    <a:pt x="2916" y="5892"/>
                  </a:cubicBezTo>
                  <a:cubicBezTo>
                    <a:pt x="3012" y="5892"/>
                    <a:pt x="3105" y="5877"/>
                    <a:pt x="3185" y="5843"/>
                  </a:cubicBezTo>
                  <a:cubicBezTo>
                    <a:pt x="3254" y="5813"/>
                    <a:pt x="3247" y="5740"/>
                    <a:pt x="3187" y="5708"/>
                  </a:cubicBezTo>
                  <a:cubicBezTo>
                    <a:pt x="2930" y="5572"/>
                    <a:pt x="2643" y="5542"/>
                    <a:pt x="2515" y="5291"/>
                  </a:cubicBezTo>
                  <a:cubicBezTo>
                    <a:pt x="2471" y="5194"/>
                    <a:pt x="2439" y="5092"/>
                    <a:pt x="2419" y="4986"/>
                  </a:cubicBezTo>
                  <a:lnTo>
                    <a:pt x="2419" y="4986"/>
                  </a:lnTo>
                  <a:cubicBezTo>
                    <a:pt x="2541" y="5150"/>
                    <a:pt x="2619" y="5343"/>
                    <a:pt x="2840" y="5443"/>
                  </a:cubicBezTo>
                  <a:cubicBezTo>
                    <a:pt x="2859" y="5451"/>
                    <a:pt x="2879" y="5455"/>
                    <a:pt x="2899" y="5455"/>
                  </a:cubicBezTo>
                  <a:cubicBezTo>
                    <a:pt x="2949" y="5455"/>
                    <a:pt x="2997" y="5430"/>
                    <a:pt x="3011" y="5389"/>
                  </a:cubicBezTo>
                  <a:cubicBezTo>
                    <a:pt x="3079" y="5198"/>
                    <a:pt x="2960" y="4960"/>
                    <a:pt x="2870" y="4783"/>
                  </a:cubicBezTo>
                  <a:cubicBezTo>
                    <a:pt x="2770" y="4590"/>
                    <a:pt x="2537" y="4454"/>
                    <a:pt x="2384" y="4289"/>
                  </a:cubicBezTo>
                  <a:cubicBezTo>
                    <a:pt x="2198" y="4088"/>
                    <a:pt x="2180" y="3803"/>
                    <a:pt x="2198" y="3563"/>
                  </a:cubicBezTo>
                  <a:cubicBezTo>
                    <a:pt x="2220" y="3298"/>
                    <a:pt x="2248" y="3067"/>
                    <a:pt x="2194" y="2802"/>
                  </a:cubicBezTo>
                  <a:cubicBezTo>
                    <a:pt x="2152" y="2595"/>
                    <a:pt x="2011" y="2422"/>
                    <a:pt x="1865" y="2252"/>
                  </a:cubicBezTo>
                  <a:cubicBezTo>
                    <a:pt x="1686" y="2043"/>
                    <a:pt x="1551" y="1822"/>
                    <a:pt x="1495" y="1573"/>
                  </a:cubicBezTo>
                  <a:cubicBezTo>
                    <a:pt x="1435" y="1316"/>
                    <a:pt x="1441" y="1021"/>
                    <a:pt x="1505" y="795"/>
                  </a:cubicBezTo>
                  <a:cubicBezTo>
                    <a:pt x="1571" y="572"/>
                    <a:pt x="1630" y="212"/>
                    <a:pt x="1630" y="122"/>
                  </a:cubicBezTo>
                  <a:cubicBezTo>
                    <a:pt x="1630" y="48"/>
                    <a:pt x="1549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305475" y="3569000"/>
              <a:ext cx="33700" cy="143525"/>
            </a:xfrm>
            <a:custGeom>
              <a:avLst/>
              <a:gdLst/>
              <a:ahLst/>
              <a:cxnLst/>
              <a:rect l="l" t="t" r="r" b="b"/>
              <a:pathLst>
                <a:path w="1348" h="5741" extrusionOk="0">
                  <a:moveTo>
                    <a:pt x="549" y="1"/>
                  </a:moveTo>
                  <a:cubicBezTo>
                    <a:pt x="477" y="1"/>
                    <a:pt x="402" y="40"/>
                    <a:pt x="391" y="116"/>
                  </a:cubicBezTo>
                  <a:cubicBezTo>
                    <a:pt x="349" y="399"/>
                    <a:pt x="220" y="680"/>
                    <a:pt x="146" y="959"/>
                  </a:cubicBezTo>
                  <a:cubicBezTo>
                    <a:pt x="84" y="1190"/>
                    <a:pt x="0" y="1453"/>
                    <a:pt x="14" y="1690"/>
                  </a:cubicBezTo>
                  <a:cubicBezTo>
                    <a:pt x="26" y="1895"/>
                    <a:pt x="138" y="2140"/>
                    <a:pt x="281" y="2308"/>
                  </a:cubicBezTo>
                  <a:cubicBezTo>
                    <a:pt x="485" y="2549"/>
                    <a:pt x="730" y="2790"/>
                    <a:pt x="774" y="3085"/>
                  </a:cubicBezTo>
                  <a:cubicBezTo>
                    <a:pt x="855" y="3635"/>
                    <a:pt x="407" y="4107"/>
                    <a:pt x="172" y="4599"/>
                  </a:cubicBezTo>
                  <a:cubicBezTo>
                    <a:pt x="70" y="4813"/>
                    <a:pt x="116" y="5126"/>
                    <a:pt x="182" y="5345"/>
                  </a:cubicBezTo>
                  <a:cubicBezTo>
                    <a:pt x="244" y="5546"/>
                    <a:pt x="469" y="5638"/>
                    <a:pt x="678" y="5729"/>
                  </a:cubicBezTo>
                  <a:cubicBezTo>
                    <a:pt x="696" y="5737"/>
                    <a:pt x="714" y="5741"/>
                    <a:pt x="731" y="5741"/>
                  </a:cubicBezTo>
                  <a:cubicBezTo>
                    <a:pt x="807" y="5741"/>
                    <a:pt x="869" y="5674"/>
                    <a:pt x="825" y="5614"/>
                  </a:cubicBezTo>
                  <a:cubicBezTo>
                    <a:pt x="554" y="5221"/>
                    <a:pt x="650" y="4793"/>
                    <a:pt x="875" y="4406"/>
                  </a:cubicBezTo>
                  <a:cubicBezTo>
                    <a:pt x="1003" y="4185"/>
                    <a:pt x="1144" y="3972"/>
                    <a:pt x="1240" y="3741"/>
                  </a:cubicBezTo>
                  <a:cubicBezTo>
                    <a:pt x="1348" y="3472"/>
                    <a:pt x="1328" y="3171"/>
                    <a:pt x="1266" y="2896"/>
                  </a:cubicBezTo>
                  <a:cubicBezTo>
                    <a:pt x="1160" y="2429"/>
                    <a:pt x="556" y="2126"/>
                    <a:pt x="505" y="1650"/>
                  </a:cubicBezTo>
                  <a:cubicBezTo>
                    <a:pt x="493" y="1548"/>
                    <a:pt x="558" y="1138"/>
                    <a:pt x="598" y="939"/>
                  </a:cubicBezTo>
                  <a:cubicBezTo>
                    <a:pt x="638" y="739"/>
                    <a:pt x="714" y="391"/>
                    <a:pt x="694" y="116"/>
                  </a:cubicBezTo>
                  <a:cubicBezTo>
                    <a:pt x="688" y="38"/>
                    <a:pt x="619" y="1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1332075" y="3592550"/>
              <a:ext cx="35500" cy="120450"/>
            </a:xfrm>
            <a:custGeom>
              <a:avLst/>
              <a:gdLst/>
              <a:ahLst/>
              <a:cxnLst/>
              <a:rect l="l" t="t" r="r" b="b"/>
              <a:pathLst>
                <a:path w="1420" h="4818" extrusionOk="0">
                  <a:moveTo>
                    <a:pt x="987" y="0"/>
                  </a:moveTo>
                  <a:cubicBezTo>
                    <a:pt x="909" y="0"/>
                    <a:pt x="833" y="33"/>
                    <a:pt x="816" y="106"/>
                  </a:cubicBezTo>
                  <a:cubicBezTo>
                    <a:pt x="772" y="288"/>
                    <a:pt x="634" y="457"/>
                    <a:pt x="533" y="620"/>
                  </a:cubicBezTo>
                  <a:cubicBezTo>
                    <a:pt x="405" y="822"/>
                    <a:pt x="313" y="989"/>
                    <a:pt x="305" y="1220"/>
                  </a:cubicBezTo>
                  <a:cubicBezTo>
                    <a:pt x="300" y="1433"/>
                    <a:pt x="425" y="1601"/>
                    <a:pt x="521" y="1792"/>
                  </a:cubicBezTo>
                  <a:cubicBezTo>
                    <a:pt x="618" y="1989"/>
                    <a:pt x="808" y="2205"/>
                    <a:pt x="824" y="2416"/>
                  </a:cubicBezTo>
                  <a:cubicBezTo>
                    <a:pt x="846" y="2673"/>
                    <a:pt x="700" y="2878"/>
                    <a:pt x="533" y="3088"/>
                  </a:cubicBezTo>
                  <a:cubicBezTo>
                    <a:pt x="375" y="3287"/>
                    <a:pt x="252" y="3488"/>
                    <a:pt x="174" y="3717"/>
                  </a:cubicBezTo>
                  <a:cubicBezTo>
                    <a:pt x="48" y="4084"/>
                    <a:pt x="1" y="4616"/>
                    <a:pt x="501" y="4807"/>
                  </a:cubicBezTo>
                  <a:cubicBezTo>
                    <a:pt x="520" y="4814"/>
                    <a:pt x="541" y="4818"/>
                    <a:pt x="563" y="4818"/>
                  </a:cubicBezTo>
                  <a:cubicBezTo>
                    <a:pt x="650" y="4818"/>
                    <a:pt x="740" y="4764"/>
                    <a:pt x="700" y="4686"/>
                  </a:cubicBezTo>
                  <a:cubicBezTo>
                    <a:pt x="531" y="4347"/>
                    <a:pt x="692" y="3845"/>
                    <a:pt x="883" y="3532"/>
                  </a:cubicBezTo>
                  <a:cubicBezTo>
                    <a:pt x="1001" y="3343"/>
                    <a:pt x="1182" y="3177"/>
                    <a:pt x="1274" y="2978"/>
                  </a:cubicBezTo>
                  <a:cubicBezTo>
                    <a:pt x="1378" y="2757"/>
                    <a:pt x="1419" y="2522"/>
                    <a:pt x="1376" y="2288"/>
                  </a:cubicBezTo>
                  <a:cubicBezTo>
                    <a:pt x="1342" y="2097"/>
                    <a:pt x="1188" y="1906"/>
                    <a:pt x="1085" y="1730"/>
                  </a:cubicBezTo>
                  <a:cubicBezTo>
                    <a:pt x="989" y="1567"/>
                    <a:pt x="852" y="1404"/>
                    <a:pt x="834" y="1220"/>
                  </a:cubicBezTo>
                  <a:cubicBezTo>
                    <a:pt x="816" y="1021"/>
                    <a:pt x="947" y="836"/>
                    <a:pt x="1037" y="656"/>
                  </a:cubicBezTo>
                  <a:cubicBezTo>
                    <a:pt x="1115" y="497"/>
                    <a:pt x="1176" y="317"/>
                    <a:pt x="1184" y="146"/>
                  </a:cubicBezTo>
                  <a:cubicBezTo>
                    <a:pt x="1190" y="54"/>
                    <a:pt x="1086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7"/>
          <p:cNvSpPr/>
          <p:nvPr/>
        </p:nvSpPr>
        <p:spPr>
          <a:xfrm>
            <a:off x="-28450" y="4191225"/>
            <a:ext cx="9172555" cy="952279"/>
          </a:xfrm>
          <a:custGeom>
            <a:avLst/>
            <a:gdLst/>
            <a:ahLst/>
            <a:cxnLst/>
            <a:rect l="l" t="t" r="r" b="b"/>
            <a:pathLst>
              <a:path w="47341" h="7047" extrusionOk="0">
                <a:moveTo>
                  <a:pt x="47340" y="0"/>
                </a:moveTo>
                <a:cubicBezTo>
                  <a:pt x="42057" y="1379"/>
                  <a:pt x="43929" y="4538"/>
                  <a:pt x="39971" y="5022"/>
                </a:cubicBezTo>
                <a:cubicBezTo>
                  <a:pt x="39656" y="5061"/>
                  <a:pt x="39366" y="5078"/>
                  <a:pt x="39095" y="5078"/>
                </a:cubicBezTo>
                <a:cubicBezTo>
                  <a:pt x="36048" y="5078"/>
                  <a:pt x="35548" y="2826"/>
                  <a:pt x="31520" y="2826"/>
                </a:cubicBezTo>
                <a:cubicBezTo>
                  <a:pt x="31276" y="2826"/>
                  <a:pt x="31019" y="2834"/>
                  <a:pt x="30748" y="2852"/>
                </a:cubicBezTo>
                <a:cubicBezTo>
                  <a:pt x="25603" y="3187"/>
                  <a:pt x="24724" y="5634"/>
                  <a:pt x="18512" y="6024"/>
                </a:cubicBezTo>
                <a:cubicBezTo>
                  <a:pt x="17835" y="6067"/>
                  <a:pt x="17236" y="6087"/>
                  <a:pt x="16701" y="6087"/>
                </a:cubicBezTo>
                <a:cubicBezTo>
                  <a:pt x="12329" y="6087"/>
                  <a:pt x="12225" y="4759"/>
                  <a:pt x="8534" y="3519"/>
                </a:cubicBezTo>
                <a:cubicBezTo>
                  <a:pt x="6718" y="2909"/>
                  <a:pt x="4854" y="2738"/>
                  <a:pt x="3334" y="2738"/>
                </a:cubicBezTo>
                <a:cubicBezTo>
                  <a:pt x="1386" y="2738"/>
                  <a:pt x="1" y="3019"/>
                  <a:pt x="1" y="3019"/>
                </a:cubicBezTo>
                <a:lnTo>
                  <a:pt x="1" y="7047"/>
                </a:lnTo>
                <a:lnTo>
                  <a:pt x="47340" y="7047"/>
                </a:ln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7"/>
          <p:cNvGrpSpPr/>
          <p:nvPr/>
        </p:nvGrpSpPr>
        <p:grpSpPr>
          <a:xfrm>
            <a:off x="300793" y="558560"/>
            <a:ext cx="8813338" cy="3502864"/>
            <a:chOff x="300793" y="558560"/>
            <a:chExt cx="8813338" cy="3502864"/>
          </a:xfrm>
        </p:grpSpPr>
        <p:sp>
          <p:nvSpPr>
            <p:cNvPr id="287" name="Google Shape;287;p7"/>
            <p:cNvSpPr/>
            <p:nvPr/>
          </p:nvSpPr>
          <p:spPr>
            <a:xfrm>
              <a:off x="6862046" y="37869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8402992" y="37027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7"/>
            <p:cNvGrpSpPr/>
            <p:nvPr/>
          </p:nvGrpSpPr>
          <p:grpSpPr>
            <a:xfrm>
              <a:off x="300793" y="558560"/>
              <a:ext cx="8813338" cy="3502864"/>
              <a:chOff x="272218" y="539510"/>
              <a:chExt cx="8813338" cy="3502864"/>
            </a:xfrm>
          </p:grpSpPr>
          <p:sp>
            <p:nvSpPr>
              <p:cNvPr id="292" name="Google Shape;292;p7"/>
              <p:cNvSpPr/>
              <p:nvPr/>
            </p:nvSpPr>
            <p:spPr>
              <a:xfrm>
                <a:off x="272218" y="1538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299812" y="3577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 flipH="1">
                <a:off x="7742410" y="777940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7" name="Google Shape;297;p7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298" name="Google Shape;298;p7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7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" name="Google Shape;300;p7"/>
              <p:cNvSpPr/>
              <p:nvPr/>
            </p:nvSpPr>
            <p:spPr>
              <a:xfrm>
                <a:off x="2957900" y="3900211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1564396" y="3947221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2" name="Google Shape;30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7"/>
          <p:cNvSpPr txBox="1">
            <a:spLocks noGrp="1"/>
          </p:cNvSpPr>
          <p:nvPr>
            <p:ph type="body" idx="1"/>
          </p:nvPr>
        </p:nvSpPr>
        <p:spPr>
          <a:xfrm>
            <a:off x="720100" y="1440225"/>
            <a:ext cx="38520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8"/>
          <p:cNvGrpSpPr/>
          <p:nvPr/>
        </p:nvGrpSpPr>
        <p:grpSpPr>
          <a:xfrm rot="480718">
            <a:off x="236988" y="3696509"/>
            <a:ext cx="952191" cy="1006453"/>
            <a:chOff x="287700" y="3530125"/>
            <a:chExt cx="114450" cy="120975"/>
          </a:xfrm>
        </p:grpSpPr>
        <p:sp>
          <p:nvSpPr>
            <p:cNvPr id="306" name="Google Shape;306;p8"/>
            <p:cNvSpPr/>
            <p:nvPr/>
          </p:nvSpPr>
          <p:spPr>
            <a:xfrm>
              <a:off x="353400" y="3530125"/>
              <a:ext cx="48750" cy="106225"/>
            </a:xfrm>
            <a:custGeom>
              <a:avLst/>
              <a:gdLst/>
              <a:ahLst/>
              <a:cxnLst/>
              <a:rect l="l" t="t" r="r" b="b"/>
              <a:pathLst>
                <a:path w="1950" h="4249" extrusionOk="0">
                  <a:moveTo>
                    <a:pt x="1129" y="0"/>
                  </a:moveTo>
                  <a:cubicBezTo>
                    <a:pt x="1102" y="0"/>
                    <a:pt x="1076" y="10"/>
                    <a:pt x="1057" y="33"/>
                  </a:cubicBezTo>
                  <a:cubicBezTo>
                    <a:pt x="949" y="152"/>
                    <a:pt x="873" y="302"/>
                    <a:pt x="813" y="447"/>
                  </a:cubicBezTo>
                  <a:cubicBezTo>
                    <a:pt x="748" y="614"/>
                    <a:pt x="700" y="790"/>
                    <a:pt x="674" y="969"/>
                  </a:cubicBezTo>
                  <a:cubicBezTo>
                    <a:pt x="650" y="1141"/>
                    <a:pt x="668" y="1316"/>
                    <a:pt x="726" y="1479"/>
                  </a:cubicBezTo>
                  <a:cubicBezTo>
                    <a:pt x="782" y="1647"/>
                    <a:pt x="899" y="1800"/>
                    <a:pt x="933" y="1972"/>
                  </a:cubicBezTo>
                  <a:cubicBezTo>
                    <a:pt x="969" y="2151"/>
                    <a:pt x="895" y="2340"/>
                    <a:pt x="841" y="2510"/>
                  </a:cubicBezTo>
                  <a:cubicBezTo>
                    <a:pt x="796" y="2651"/>
                    <a:pt x="784" y="2803"/>
                    <a:pt x="804" y="2948"/>
                  </a:cubicBezTo>
                  <a:cubicBezTo>
                    <a:pt x="682" y="2844"/>
                    <a:pt x="588" y="2741"/>
                    <a:pt x="531" y="2595"/>
                  </a:cubicBezTo>
                  <a:cubicBezTo>
                    <a:pt x="469" y="2438"/>
                    <a:pt x="536" y="2284"/>
                    <a:pt x="523" y="2125"/>
                  </a:cubicBezTo>
                  <a:cubicBezTo>
                    <a:pt x="509" y="1978"/>
                    <a:pt x="560" y="1830"/>
                    <a:pt x="554" y="1683"/>
                  </a:cubicBezTo>
                  <a:cubicBezTo>
                    <a:pt x="546" y="1525"/>
                    <a:pt x="481" y="1368"/>
                    <a:pt x="399" y="1230"/>
                  </a:cubicBezTo>
                  <a:cubicBezTo>
                    <a:pt x="345" y="1141"/>
                    <a:pt x="273" y="1045"/>
                    <a:pt x="156" y="1029"/>
                  </a:cubicBezTo>
                  <a:cubicBezTo>
                    <a:pt x="145" y="1024"/>
                    <a:pt x="134" y="1022"/>
                    <a:pt x="124" y="1022"/>
                  </a:cubicBezTo>
                  <a:cubicBezTo>
                    <a:pt x="56" y="1022"/>
                    <a:pt x="0" y="1111"/>
                    <a:pt x="64" y="1166"/>
                  </a:cubicBezTo>
                  <a:cubicBezTo>
                    <a:pt x="182" y="1266"/>
                    <a:pt x="214" y="1455"/>
                    <a:pt x="236" y="1591"/>
                  </a:cubicBezTo>
                  <a:cubicBezTo>
                    <a:pt x="259" y="1748"/>
                    <a:pt x="216" y="1892"/>
                    <a:pt x="202" y="2047"/>
                  </a:cubicBezTo>
                  <a:cubicBezTo>
                    <a:pt x="188" y="2205"/>
                    <a:pt x="168" y="2362"/>
                    <a:pt x="178" y="2518"/>
                  </a:cubicBezTo>
                  <a:cubicBezTo>
                    <a:pt x="188" y="2673"/>
                    <a:pt x="267" y="2818"/>
                    <a:pt x="357" y="2946"/>
                  </a:cubicBezTo>
                  <a:cubicBezTo>
                    <a:pt x="455" y="3080"/>
                    <a:pt x="604" y="3173"/>
                    <a:pt x="722" y="3291"/>
                  </a:cubicBezTo>
                  <a:cubicBezTo>
                    <a:pt x="841" y="3416"/>
                    <a:pt x="786" y="3588"/>
                    <a:pt x="809" y="3739"/>
                  </a:cubicBezTo>
                  <a:cubicBezTo>
                    <a:pt x="833" y="3895"/>
                    <a:pt x="917" y="4032"/>
                    <a:pt x="1041" y="4124"/>
                  </a:cubicBezTo>
                  <a:cubicBezTo>
                    <a:pt x="1135" y="4192"/>
                    <a:pt x="1277" y="4249"/>
                    <a:pt x="1408" y="4249"/>
                  </a:cubicBezTo>
                  <a:cubicBezTo>
                    <a:pt x="1446" y="4249"/>
                    <a:pt x="1482" y="4244"/>
                    <a:pt x="1517" y="4233"/>
                  </a:cubicBezTo>
                  <a:cubicBezTo>
                    <a:pt x="1561" y="4221"/>
                    <a:pt x="1571" y="4164"/>
                    <a:pt x="1535" y="4140"/>
                  </a:cubicBezTo>
                  <a:cubicBezTo>
                    <a:pt x="1387" y="4022"/>
                    <a:pt x="1210" y="3976"/>
                    <a:pt x="1160" y="3791"/>
                  </a:cubicBezTo>
                  <a:cubicBezTo>
                    <a:pt x="1144" y="3717"/>
                    <a:pt x="1136" y="3644"/>
                    <a:pt x="1136" y="3570"/>
                  </a:cubicBezTo>
                  <a:lnTo>
                    <a:pt x="1136" y="3570"/>
                  </a:lnTo>
                  <a:cubicBezTo>
                    <a:pt x="1194" y="3695"/>
                    <a:pt x="1218" y="3835"/>
                    <a:pt x="1348" y="3924"/>
                  </a:cubicBezTo>
                  <a:cubicBezTo>
                    <a:pt x="1350" y="3926"/>
                    <a:pt x="1354" y="3928"/>
                    <a:pt x="1356" y="3928"/>
                  </a:cubicBezTo>
                  <a:cubicBezTo>
                    <a:pt x="1367" y="3948"/>
                    <a:pt x="1377" y="3970"/>
                    <a:pt x="1387" y="3988"/>
                  </a:cubicBezTo>
                  <a:cubicBezTo>
                    <a:pt x="1400" y="4010"/>
                    <a:pt x="1423" y="4021"/>
                    <a:pt x="1445" y="4021"/>
                  </a:cubicBezTo>
                  <a:cubicBezTo>
                    <a:pt x="1471" y="4021"/>
                    <a:pt x="1495" y="4006"/>
                    <a:pt x="1503" y="3978"/>
                  </a:cubicBezTo>
                  <a:cubicBezTo>
                    <a:pt x="1579" y="3685"/>
                    <a:pt x="1441" y="3414"/>
                    <a:pt x="1469" y="3121"/>
                  </a:cubicBezTo>
                  <a:cubicBezTo>
                    <a:pt x="1483" y="2954"/>
                    <a:pt x="1571" y="2803"/>
                    <a:pt x="1650" y="2651"/>
                  </a:cubicBezTo>
                  <a:cubicBezTo>
                    <a:pt x="1712" y="2534"/>
                    <a:pt x="1808" y="2430"/>
                    <a:pt x="1854" y="2306"/>
                  </a:cubicBezTo>
                  <a:cubicBezTo>
                    <a:pt x="1949" y="2045"/>
                    <a:pt x="1888" y="1756"/>
                    <a:pt x="1722" y="1523"/>
                  </a:cubicBezTo>
                  <a:cubicBezTo>
                    <a:pt x="1573" y="1314"/>
                    <a:pt x="1473" y="1021"/>
                    <a:pt x="1543" y="772"/>
                  </a:cubicBezTo>
                  <a:cubicBezTo>
                    <a:pt x="1558" y="720"/>
                    <a:pt x="1498" y="670"/>
                    <a:pt x="1440" y="670"/>
                  </a:cubicBezTo>
                  <a:cubicBezTo>
                    <a:pt x="1421" y="670"/>
                    <a:pt x="1401" y="675"/>
                    <a:pt x="1385" y="688"/>
                  </a:cubicBezTo>
                  <a:cubicBezTo>
                    <a:pt x="1190" y="852"/>
                    <a:pt x="1258" y="1166"/>
                    <a:pt x="1320" y="1372"/>
                  </a:cubicBezTo>
                  <a:cubicBezTo>
                    <a:pt x="1365" y="1525"/>
                    <a:pt x="1487" y="1647"/>
                    <a:pt x="1537" y="1794"/>
                  </a:cubicBezTo>
                  <a:cubicBezTo>
                    <a:pt x="1595" y="1966"/>
                    <a:pt x="1619" y="2119"/>
                    <a:pt x="1521" y="2284"/>
                  </a:cubicBezTo>
                  <a:cubicBezTo>
                    <a:pt x="1383" y="2516"/>
                    <a:pt x="1216" y="2747"/>
                    <a:pt x="1166" y="3006"/>
                  </a:cubicBezTo>
                  <a:cubicBezTo>
                    <a:pt x="1112" y="2862"/>
                    <a:pt x="1134" y="2697"/>
                    <a:pt x="1170" y="2555"/>
                  </a:cubicBezTo>
                  <a:cubicBezTo>
                    <a:pt x="1216" y="2372"/>
                    <a:pt x="1262" y="2211"/>
                    <a:pt x="1260" y="2021"/>
                  </a:cubicBezTo>
                  <a:cubicBezTo>
                    <a:pt x="1260" y="1874"/>
                    <a:pt x="1190" y="1740"/>
                    <a:pt x="1118" y="1609"/>
                  </a:cubicBezTo>
                  <a:cubicBezTo>
                    <a:pt x="1031" y="1449"/>
                    <a:pt x="973" y="1282"/>
                    <a:pt x="967" y="1103"/>
                  </a:cubicBezTo>
                  <a:cubicBezTo>
                    <a:pt x="961" y="917"/>
                    <a:pt x="997" y="732"/>
                    <a:pt x="1071" y="561"/>
                  </a:cubicBezTo>
                  <a:cubicBezTo>
                    <a:pt x="1138" y="409"/>
                    <a:pt x="1222" y="162"/>
                    <a:pt x="1232" y="100"/>
                  </a:cubicBezTo>
                  <a:cubicBezTo>
                    <a:pt x="1243" y="43"/>
                    <a:pt x="1186" y="0"/>
                    <a:pt x="1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35700" y="3537325"/>
              <a:ext cx="42375" cy="106875"/>
            </a:xfrm>
            <a:custGeom>
              <a:avLst/>
              <a:gdLst/>
              <a:ahLst/>
              <a:cxnLst/>
              <a:rect l="l" t="t" r="r" b="b"/>
              <a:pathLst>
                <a:path w="1695" h="4275" extrusionOk="0">
                  <a:moveTo>
                    <a:pt x="214" y="0"/>
                  </a:moveTo>
                  <a:cubicBezTo>
                    <a:pt x="193" y="0"/>
                    <a:pt x="172" y="5"/>
                    <a:pt x="152" y="16"/>
                  </a:cubicBezTo>
                  <a:cubicBezTo>
                    <a:pt x="23" y="65"/>
                    <a:pt x="27" y="229"/>
                    <a:pt x="19" y="334"/>
                  </a:cubicBezTo>
                  <a:cubicBezTo>
                    <a:pt x="1" y="540"/>
                    <a:pt x="17" y="745"/>
                    <a:pt x="69" y="946"/>
                  </a:cubicBezTo>
                  <a:cubicBezTo>
                    <a:pt x="164" y="1353"/>
                    <a:pt x="517" y="1747"/>
                    <a:pt x="402" y="2176"/>
                  </a:cubicBezTo>
                  <a:cubicBezTo>
                    <a:pt x="348" y="2369"/>
                    <a:pt x="330" y="2528"/>
                    <a:pt x="406" y="2720"/>
                  </a:cubicBezTo>
                  <a:cubicBezTo>
                    <a:pt x="485" y="2907"/>
                    <a:pt x="585" y="3084"/>
                    <a:pt x="708" y="3246"/>
                  </a:cubicBezTo>
                  <a:cubicBezTo>
                    <a:pt x="904" y="3521"/>
                    <a:pt x="1280" y="3864"/>
                    <a:pt x="1199" y="4210"/>
                  </a:cubicBezTo>
                  <a:cubicBezTo>
                    <a:pt x="1192" y="4245"/>
                    <a:pt x="1223" y="4275"/>
                    <a:pt x="1260" y="4275"/>
                  </a:cubicBezTo>
                  <a:cubicBezTo>
                    <a:pt x="1266" y="4275"/>
                    <a:pt x="1272" y="4274"/>
                    <a:pt x="1278" y="4272"/>
                  </a:cubicBezTo>
                  <a:cubicBezTo>
                    <a:pt x="1695" y="4153"/>
                    <a:pt x="1418" y="3625"/>
                    <a:pt x="1266" y="3421"/>
                  </a:cubicBezTo>
                  <a:cubicBezTo>
                    <a:pt x="1135" y="3248"/>
                    <a:pt x="989" y="3082"/>
                    <a:pt x="876" y="2901"/>
                  </a:cubicBezTo>
                  <a:cubicBezTo>
                    <a:pt x="784" y="2754"/>
                    <a:pt x="667" y="2560"/>
                    <a:pt x="708" y="2389"/>
                  </a:cubicBezTo>
                  <a:cubicBezTo>
                    <a:pt x="754" y="2200"/>
                    <a:pt x="820" y="2024"/>
                    <a:pt x="772" y="1829"/>
                  </a:cubicBezTo>
                  <a:cubicBezTo>
                    <a:pt x="718" y="1608"/>
                    <a:pt x="637" y="1395"/>
                    <a:pt x="525" y="1197"/>
                  </a:cubicBezTo>
                  <a:cubicBezTo>
                    <a:pt x="421" y="1012"/>
                    <a:pt x="346" y="787"/>
                    <a:pt x="334" y="581"/>
                  </a:cubicBezTo>
                  <a:cubicBezTo>
                    <a:pt x="328" y="484"/>
                    <a:pt x="328" y="386"/>
                    <a:pt x="326" y="289"/>
                  </a:cubicBezTo>
                  <a:cubicBezTo>
                    <a:pt x="326" y="261"/>
                    <a:pt x="324" y="233"/>
                    <a:pt x="322" y="205"/>
                  </a:cubicBezTo>
                  <a:cubicBezTo>
                    <a:pt x="320" y="185"/>
                    <a:pt x="329" y="164"/>
                    <a:pt x="324" y="164"/>
                  </a:cubicBezTo>
                  <a:cubicBezTo>
                    <a:pt x="322" y="164"/>
                    <a:pt x="318" y="167"/>
                    <a:pt x="310" y="177"/>
                  </a:cubicBezTo>
                  <a:cubicBezTo>
                    <a:pt x="346" y="135"/>
                    <a:pt x="356" y="63"/>
                    <a:pt x="298" y="27"/>
                  </a:cubicBezTo>
                  <a:lnTo>
                    <a:pt x="286" y="22"/>
                  </a:lnTo>
                  <a:cubicBezTo>
                    <a:pt x="264" y="7"/>
                    <a:pt x="239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287700" y="3549425"/>
              <a:ext cx="69700" cy="101675"/>
            </a:xfrm>
            <a:custGeom>
              <a:avLst/>
              <a:gdLst/>
              <a:ahLst/>
              <a:cxnLst/>
              <a:rect l="l" t="t" r="r" b="b"/>
              <a:pathLst>
                <a:path w="2788" h="4067" extrusionOk="0">
                  <a:moveTo>
                    <a:pt x="742" y="1"/>
                  </a:moveTo>
                  <a:cubicBezTo>
                    <a:pt x="720" y="1"/>
                    <a:pt x="698" y="9"/>
                    <a:pt x="681" y="28"/>
                  </a:cubicBezTo>
                  <a:cubicBezTo>
                    <a:pt x="582" y="143"/>
                    <a:pt x="474" y="265"/>
                    <a:pt x="510" y="422"/>
                  </a:cubicBezTo>
                  <a:cubicBezTo>
                    <a:pt x="548" y="590"/>
                    <a:pt x="634" y="821"/>
                    <a:pt x="777" y="944"/>
                  </a:cubicBezTo>
                  <a:cubicBezTo>
                    <a:pt x="1106" y="1229"/>
                    <a:pt x="1564" y="1445"/>
                    <a:pt x="1714" y="1849"/>
                  </a:cubicBezTo>
                  <a:cubicBezTo>
                    <a:pt x="1795" y="2068"/>
                    <a:pt x="1730" y="2298"/>
                    <a:pt x="1688" y="2517"/>
                  </a:cubicBezTo>
                  <a:cubicBezTo>
                    <a:pt x="1670" y="2616"/>
                    <a:pt x="1670" y="2720"/>
                    <a:pt x="1688" y="2822"/>
                  </a:cubicBezTo>
                  <a:cubicBezTo>
                    <a:pt x="1506" y="2748"/>
                    <a:pt x="1341" y="2668"/>
                    <a:pt x="1241" y="2509"/>
                  </a:cubicBezTo>
                  <a:cubicBezTo>
                    <a:pt x="1158" y="2377"/>
                    <a:pt x="1166" y="2192"/>
                    <a:pt x="1134" y="2044"/>
                  </a:cubicBezTo>
                  <a:cubicBezTo>
                    <a:pt x="1102" y="1899"/>
                    <a:pt x="1100" y="1765"/>
                    <a:pt x="1002" y="1638"/>
                  </a:cubicBezTo>
                  <a:cubicBezTo>
                    <a:pt x="899" y="1504"/>
                    <a:pt x="775" y="1431"/>
                    <a:pt x="620" y="1347"/>
                  </a:cubicBezTo>
                  <a:cubicBezTo>
                    <a:pt x="492" y="1281"/>
                    <a:pt x="345" y="1221"/>
                    <a:pt x="243" y="1126"/>
                  </a:cubicBezTo>
                  <a:cubicBezTo>
                    <a:pt x="221" y="1105"/>
                    <a:pt x="194" y="1096"/>
                    <a:pt x="168" y="1096"/>
                  </a:cubicBezTo>
                  <a:cubicBezTo>
                    <a:pt x="84" y="1096"/>
                    <a:pt x="0" y="1186"/>
                    <a:pt x="60" y="1259"/>
                  </a:cubicBezTo>
                  <a:cubicBezTo>
                    <a:pt x="145" y="1363"/>
                    <a:pt x="247" y="1451"/>
                    <a:pt x="361" y="1520"/>
                  </a:cubicBezTo>
                  <a:cubicBezTo>
                    <a:pt x="488" y="1600"/>
                    <a:pt x="640" y="1672"/>
                    <a:pt x="715" y="1797"/>
                  </a:cubicBezTo>
                  <a:cubicBezTo>
                    <a:pt x="787" y="1911"/>
                    <a:pt x="783" y="2050"/>
                    <a:pt x="803" y="2178"/>
                  </a:cubicBezTo>
                  <a:cubicBezTo>
                    <a:pt x="823" y="2312"/>
                    <a:pt x="823" y="2473"/>
                    <a:pt x="887" y="2597"/>
                  </a:cubicBezTo>
                  <a:cubicBezTo>
                    <a:pt x="970" y="2752"/>
                    <a:pt x="1092" y="2883"/>
                    <a:pt x="1241" y="2979"/>
                  </a:cubicBezTo>
                  <a:cubicBezTo>
                    <a:pt x="1377" y="3071"/>
                    <a:pt x="1548" y="3115"/>
                    <a:pt x="1694" y="3192"/>
                  </a:cubicBezTo>
                  <a:cubicBezTo>
                    <a:pt x="1933" y="3322"/>
                    <a:pt x="2240" y="3575"/>
                    <a:pt x="2296" y="3828"/>
                  </a:cubicBezTo>
                  <a:cubicBezTo>
                    <a:pt x="2304" y="3865"/>
                    <a:pt x="2336" y="3880"/>
                    <a:pt x="2370" y="3880"/>
                  </a:cubicBezTo>
                  <a:cubicBezTo>
                    <a:pt x="2394" y="3880"/>
                    <a:pt x="2418" y="3873"/>
                    <a:pt x="2437" y="3860"/>
                  </a:cubicBezTo>
                  <a:cubicBezTo>
                    <a:pt x="2483" y="3910"/>
                    <a:pt x="2525" y="3964"/>
                    <a:pt x="2563" y="4017"/>
                  </a:cubicBezTo>
                  <a:cubicBezTo>
                    <a:pt x="2587" y="4052"/>
                    <a:pt x="2624" y="4067"/>
                    <a:pt x="2659" y="4067"/>
                  </a:cubicBezTo>
                  <a:cubicBezTo>
                    <a:pt x="2726" y="4067"/>
                    <a:pt x="2788" y="4014"/>
                    <a:pt x="2754" y="3942"/>
                  </a:cubicBezTo>
                  <a:cubicBezTo>
                    <a:pt x="2696" y="3810"/>
                    <a:pt x="2597" y="3667"/>
                    <a:pt x="2509" y="3545"/>
                  </a:cubicBezTo>
                  <a:cubicBezTo>
                    <a:pt x="2465" y="3388"/>
                    <a:pt x="2331" y="3236"/>
                    <a:pt x="2198" y="3123"/>
                  </a:cubicBezTo>
                  <a:cubicBezTo>
                    <a:pt x="2150" y="3057"/>
                    <a:pt x="2108" y="2989"/>
                    <a:pt x="2070" y="2919"/>
                  </a:cubicBezTo>
                  <a:cubicBezTo>
                    <a:pt x="1929" y="2575"/>
                    <a:pt x="2200" y="2210"/>
                    <a:pt x="2096" y="1857"/>
                  </a:cubicBezTo>
                  <a:cubicBezTo>
                    <a:pt x="2035" y="1652"/>
                    <a:pt x="1937" y="1437"/>
                    <a:pt x="1768" y="1275"/>
                  </a:cubicBezTo>
                  <a:cubicBezTo>
                    <a:pt x="1624" y="1138"/>
                    <a:pt x="1455" y="1024"/>
                    <a:pt x="1293" y="903"/>
                  </a:cubicBezTo>
                  <a:cubicBezTo>
                    <a:pt x="1008" y="687"/>
                    <a:pt x="791" y="412"/>
                    <a:pt x="819" y="72"/>
                  </a:cubicBezTo>
                  <a:cubicBezTo>
                    <a:pt x="823" y="29"/>
                    <a:pt x="783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8"/>
          <p:cNvSpPr/>
          <p:nvPr/>
        </p:nvSpPr>
        <p:spPr>
          <a:xfrm>
            <a:off x="50" y="3952875"/>
            <a:ext cx="9143926" cy="1190617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8"/>
          <p:cNvGrpSpPr/>
          <p:nvPr/>
        </p:nvGrpSpPr>
        <p:grpSpPr>
          <a:xfrm rot="-1263764">
            <a:off x="4681770" y="3519146"/>
            <a:ext cx="1450948" cy="1246889"/>
            <a:chOff x="935150" y="3506300"/>
            <a:chExt cx="174400" cy="149875"/>
          </a:xfrm>
        </p:grpSpPr>
        <p:sp>
          <p:nvSpPr>
            <p:cNvPr id="311" name="Google Shape;311;p8"/>
            <p:cNvSpPr/>
            <p:nvPr/>
          </p:nvSpPr>
          <p:spPr>
            <a:xfrm>
              <a:off x="935150" y="3518000"/>
              <a:ext cx="26825" cy="112200"/>
            </a:xfrm>
            <a:custGeom>
              <a:avLst/>
              <a:gdLst/>
              <a:ahLst/>
              <a:cxnLst/>
              <a:rect l="l" t="t" r="r" b="b"/>
              <a:pathLst>
                <a:path w="1073" h="4488" extrusionOk="0">
                  <a:moveTo>
                    <a:pt x="676" y="0"/>
                  </a:moveTo>
                  <a:cubicBezTo>
                    <a:pt x="599" y="0"/>
                    <a:pt x="519" y="67"/>
                    <a:pt x="539" y="139"/>
                  </a:cubicBezTo>
                  <a:cubicBezTo>
                    <a:pt x="630" y="470"/>
                    <a:pt x="499" y="864"/>
                    <a:pt x="302" y="1145"/>
                  </a:cubicBezTo>
                  <a:cubicBezTo>
                    <a:pt x="82" y="1454"/>
                    <a:pt x="1" y="1843"/>
                    <a:pt x="130" y="2193"/>
                  </a:cubicBezTo>
                  <a:cubicBezTo>
                    <a:pt x="190" y="2359"/>
                    <a:pt x="316" y="2496"/>
                    <a:pt x="397" y="2654"/>
                  </a:cubicBezTo>
                  <a:cubicBezTo>
                    <a:pt x="503" y="2855"/>
                    <a:pt x="618" y="3060"/>
                    <a:pt x="640" y="3286"/>
                  </a:cubicBezTo>
                  <a:cubicBezTo>
                    <a:pt x="674" y="3676"/>
                    <a:pt x="495" y="4039"/>
                    <a:pt x="593" y="4431"/>
                  </a:cubicBezTo>
                  <a:cubicBezTo>
                    <a:pt x="602" y="4469"/>
                    <a:pt x="635" y="4488"/>
                    <a:pt x="669" y="4488"/>
                  </a:cubicBezTo>
                  <a:cubicBezTo>
                    <a:pt x="699" y="4488"/>
                    <a:pt x="728" y="4474"/>
                    <a:pt x="744" y="4445"/>
                  </a:cubicBezTo>
                  <a:cubicBezTo>
                    <a:pt x="943" y="4089"/>
                    <a:pt x="1073" y="3696"/>
                    <a:pt x="1057" y="3294"/>
                  </a:cubicBezTo>
                  <a:cubicBezTo>
                    <a:pt x="1043" y="2879"/>
                    <a:pt x="778" y="2520"/>
                    <a:pt x="567" y="2162"/>
                  </a:cubicBezTo>
                  <a:cubicBezTo>
                    <a:pt x="439" y="1942"/>
                    <a:pt x="471" y="1737"/>
                    <a:pt x="547" y="1506"/>
                  </a:cubicBezTo>
                  <a:cubicBezTo>
                    <a:pt x="614" y="1307"/>
                    <a:pt x="774" y="1145"/>
                    <a:pt x="836" y="942"/>
                  </a:cubicBezTo>
                  <a:cubicBezTo>
                    <a:pt x="917" y="667"/>
                    <a:pt x="1007" y="244"/>
                    <a:pt x="748" y="25"/>
                  </a:cubicBezTo>
                  <a:cubicBezTo>
                    <a:pt x="727" y="8"/>
                    <a:pt x="702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996275" y="3524150"/>
              <a:ext cx="51350" cy="132025"/>
            </a:xfrm>
            <a:custGeom>
              <a:avLst/>
              <a:gdLst/>
              <a:ahLst/>
              <a:cxnLst/>
              <a:rect l="l" t="t" r="r" b="b"/>
              <a:pathLst>
                <a:path w="2054" h="5281" extrusionOk="0">
                  <a:moveTo>
                    <a:pt x="1784" y="0"/>
                  </a:moveTo>
                  <a:cubicBezTo>
                    <a:pt x="1779" y="0"/>
                    <a:pt x="1775" y="0"/>
                    <a:pt x="1771" y="0"/>
                  </a:cubicBezTo>
                  <a:cubicBezTo>
                    <a:pt x="1543" y="12"/>
                    <a:pt x="1661" y="369"/>
                    <a:pt x="1661" y="403"/>
                  </a:cubicBezTo>
                  <a:cubicBezTo>
                    <a:pt x="1657" y="523"/>
                    <a:pt x="1657" y="640"/>
                    <a:pt x="1649" y="760"/>
                  </a:cubicBezTo>
                  <a:cubicBezTo>
                    <a:pt x="1635" y="1013"/>
                    <a:pt x="1543" y="1288"/>
                    <a:pt x="1418" y="1515"/>
                  </a:cubicBezTo>
                  <a:cubicBezTo>
                    <a:pt x="1282" y="1756"/>
                    <a:pt x="1183" y="2017"/>
                    <a:pt x="1119" y="2286"/>
                  </a:cubicBezTo>
                  <a:cubicBezTo>
                    <a:pt x="1061" y="2525"/>
                    <a:pt x="1141" y="2741"/>
                    <a:pt x="1197" y="2972"/>
                  </a:cubicBezTo>
                  <a:cubicBezTo>
                    <a:pt x="1246" y="3181"/>
                    <a:pt x="1103" y="3418"/>
                    <a:pt x="993" y="3598"/>
                  </a:cubicBezTo>
                  <a:cubicBezTo>
                    <a:pt x="856" y="3821"/>
                    <a:pt x="678" y="4024"/>
                    <a:pt x="523" y="4237"/>
                  </a:cubicBezTo>
                  <a:cubicBezTo>
                    <a:pt x="338" y="4486"/>
                    <a:pt x="1" y="5132"/>
                    <a:pt x="507" y="5277"/>
                  </a:cubicBezTo>
                  <a:cubicBezTo>
                    <a:pt x="514" y="5279"/>
                    <a:pt x="521" y="5280"/>
                    <a:pt x="528" y="5280"/>
                  </a:cubicBezTo>
                  <a:cubicBezTo>
                    <a:pt x="572" y="5280"/>
                    <a:pt x="611" y="5245"/>
                    <a:pt x="603" y="5202"/>
                  </a:cubicBezTo>
                  <a:cubicBezTo>
                    <a:pt x="503" y="4777"/>
                    <a:pt x="959" y="4355"/>
                    <a:pt x="1197" y="4022"/>
                  </a:cubicBezTo>
                  <a:cubicBezTo>
                    <a:pt x="1344" y="3817"/>
                    <a:pt x="1474" y="3609"/>
                    <a:pt x="1563" y="3378"/>
                  </a:cubicBezTo>
                  <a:cubicBezTo>
                    <a:pt x="1657" y="3143"/>
                    <a:pt x="1633" y="2952"/>
                    <a:pt x="1569" y="2713"/>
                  </a:cubicBezTo>
                  <a:cubicBezTo>
                    <a:pt x="1428" y="2189"/>
                    <a:pt x="1854" y="1706"/>
                    <a:pt x="1972" y="1206"/>
                  </a:cubicBezTo>
                  <a:cubicBezTo>
                    <a:pt x="2034" y="963"/>
                    <a:pt x="2054" y="710"/>
                    <a:pt x="2032" y="459"/>
                  </a:cubicBezTo>
                  <a:cubicBezTo>
                    <a:pt x="2020" y="332"/>
                    <a:pt x="1999" y="0"/>
                    <a:pt x="1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963800" y="3506300"/>
              <a:ext cx="52000" cy="142200"/>
            </a:xfrm>
            <a:custGeom>
              <a:avLst/>
              <a:gdLst/>
              <a:ahLst/>
              <a:cxnLst/>
              <a:rect l="l" t="t" r="r" b="b"/>
              <a:pathLst>
                <a:path w="2080" h="5688" extrusionOk="0">
                  <a:moveTo>
                    <a:pt x="585" y="1"/>
                  </a:moveTo>
                  <a:cubicBezTo>
                    <a:pt x="510" y="1"/>
                    <a:pt x="435" y="58"/>
                    <a:pt x="449" y="135"/>
                  </a:cubicBezTo>
                  <a:cubicBezTo>
                    <a:pt x="463" y="218"/>
                    <a:pt x="573" y="547"/>
                    <a:pt x="664" y="750"/>
                  </a:cubicBezTo>
                  <a:cubicBezTo>
                    <a:pt x="760" y="980"/>
                    <a:pt x="806" y="1229"/>
                    <a:pt x="800" y="1478"/>
                  </a:cubicBezTo>
                  <a:cubicBezTo>
                    <a:pt x="792" y="1715"/>
                    <a:pt x="714" y="1940"/>
                    <a:pt x="598" y="2155"/>
                  </a:cubicBezTo>
                  <a:cubicBezTo>
                    <a:pt x="503" y="2331"/>
                    <a:pt x="413" y="2508"/>
                    <a:pt x="411" y="2707"/>
                  </a:cubicBezTo>
                  <a:cubicBezTo>
                    <a:pt x="409" y="2960"/>
                    <a:pt x="471" y="3176"/>
                    <a:pt x="531" y="3419"/>
                  </a:cubicBezTo>
                  <a:cubicBezTo>
                    <a:pt x="584" y="3642"/>
                    <a:pt x="616" y="3909"/>
                    <a:pt x="493" y="4120"/>
                  </a:cubicBezTo>
                  <a:cubicBezTo>
                    <a:pt x="391" y="4292"/>
                    <a:pt x="216" y="4445"/>
                    <a:pt x="164" y="4638"/>
                  </a:cubicBezTo>
                  <a:cubicBezTo>
                    <a:pt x="118" y="4812"/>
                    <a:pt x="56" y="5049"/>
                    <a:pt x="144" y="5220"/>
                  </a:cubicBezTo>
                  <a:cubicBezTo>
                    <a:pt x="164" y="5253"/>
                    <a:pt x="200" y="5271"/>
                    <a:pt x="237" y="5271"/>
                  </a:cubicBezTo>
                  <a:cubicBezTo>
                    <a:pt x="258" y="5271"/>
                    <a:pt x="279" y="5265"/>
                    <a:pt x="298" y="5252"/>
                  </a:cubicBezTo>
                  <a:cubicBezTo>
                    <a:pt x="467" y="5133"/>
                    <a:pt x="501" y="4945"/>
                    <a:pt x="577" y="4778"/>
                  </a:cubicBezTo>
                  <a:lnTo>
                    <a:pt x="577" y="4778"/>
                  </a:lnTo>
                  <a:cubicBezTo>
                    <a:pt x="577" y="4877"/>
                    <a:pt x="567" y="4977"/>
                    <a:pt x="545" y="5073"/>
                  </a:cubicBezTo>
                  <a:cubicBezTo>
                    <a:pt x="479" y="5322"/>
                    <a:pt x="244" y="5384"/>
                    <a:pt x="50" y="5539"/>
                  </a:cubicBezTo>
                  <a:cubicBezTo>
                    <a:pt x="1" y="5575"/>
                    <a:pt x="15" y="5651"/>
                    <a:pt x="72" y="5667"/>
                  </a:cubicBezTo>
                  <a:cubicBezTo>
                    <a:pt x="118" y="5681"/>
                    <a:pt x="168" y="5688"/>
                    <a:pt x="218" y="5688"/>
                  </a:cubicBezTo>
                  <a:cubicBezTo>
                    <a:pt x="391" y="5688"/>
                    <a:pt x="579" y="5612"/>
                    <a:pt x="704" y="5521"/>
                  </a:cubicBezTo>
                  <a:cubicBezTo>
                    <a:pt x="867" y="5396"/>
                    <a:pt x="977" y="5210"/>
                    <a:pt x="1007" y="5005"/>
                  </a:cubicBezTo>
                  <a:cubicBezTo>
                    <a:pt x="1041" y="4804"/>
                    <a:pt x="967" y="4573"/>
                    <a:pt x="1127" y="4407"/>
                  </a:cubicBezTo>
                  <a:cubicBezTo>
                    <a:pt x="1280" y="4248"/>
                    <a:pt x="1479" y="4124"/>
                    <a:pt x="1607" y="3945"/>
                  </a:cubicBezTo>
                  <a:cubicBezTo>
                    <a:pt x="1726" y="3773"/>
                    <a:pt x="1832" y="3572"/>
                    <a:pt x="1846" y="3369"/>
                  </a:cubicBezTo>
                  <a:cubicBezTo>
                    <a:pt x="1858" y="3162"/>
                    <a:pt x="1828" y="2946"/>
                    <a:pt x="1810" y="2739"/>
                  </a:cubicBezTo>
                  <a:cubicBezTo>
                    <a:pt x="1792" y="2534"/>
                    <a:pt x="1736" y="2339"/>
                    <a:pt x="1768" y="2127"/>
                  </a:cubicBezTo>
                  <a:cubicBezTo>
                    <a:pt x="1794" y="1948"/>
                    <a:pt x="1838" y="1697"/>
                    <a:pt x="1993" y="1561"/>
                  </a:cubicBezTo>
                  <a:cubicBezTo>
                    <a:pt x="2080" y="1487"/>
                    <a:pt x="2006" y="1367"/>
                    <a:pt x="1914" y="1367"/>
                  </a:cubicBezTo>
                  <a:cubicBezTo>
                    <a:pt x="1900" y="1367"/>
                    <a:pt x="1886" y="1370"/>
                    <a:pt x="1872" y="1376"/>
                  </a:cubicBezTo>
                  <a:cubicBezTo>
                    <a:pt x="1718" y="1400"/>
                    <a:pt x="1623" y="1528"/>
                    <a:pt x="1553" y="1649"/>
                  </a:cubicBezTo>
                  <a:cubicBezTo>
                    <a:pt x="1443" y="1832"/>
                    <a:pt x="1356" y="2042"/>
                    <a:pt x="1346" y="2251"/>
                  </a:cubicBezTo>
                  <a:cubicBezTo>
                    <a:pt x="1338" y="2450"/>
                    <a:pt x="1406" y="2650"/>
                    <a:pt x="1388" y="2847"/>
                  </a:cubicBezTo>
                  <a:cubicBezTo>
                    <a:pt x="1370" y="3060"/>
                    <a:pt x="1459" y="3263"/>
                    <a:pt x="1378" y="3475"/>
                  </a:cubicBezTo>
                  <a:cubicBezTo>
                    <a:pt x="1302" y="3670"/>
                    <a:pt x="1178" y="3807"/>
                    <a:pt x="1017" y="3949"/>
                  </a:cubicBezTo>
                  <a:cubicBezTo>
                    <a:pt x="1043" y="3752"/>
                    <a:pt x="1025" y="3550"/>
                    <a:pt x="967" y="3361"/>
                  </a:cubicBezTo>
                  <a:cubicBezTo>
                    <a:pt x="893" y="3134"/>
                    <a:pt x="798" y="2881"/>
                    <a:pt x="844" y="2642"/>
                  </a:cubicBezTo>
                  <a:cubicBezTo>
                    <a:pt x="889" y="2410"/>
                    <a:pt x="1043" y="2203"/>
                    <a:pt x="1119" y="1980"/>
                  </a:cubicBezTo>
                  <a:cubicBezTo>
                    <a:pt x="1194" y="1761"/>
                    <a:pt x="1218" y="1528"/>
                    <a:pt x="1188" y="1298"/>
                  </a:cubicBezTo>
                  <a:cubicBezTo>
                    <a:pt x="1152" y="1059"/>
                    <a:pt x="1091" y="824"/>
                    <a:pt x="1001" y="597"/>
                  </a:cubicBezTo>
                  <a:cubicBezTo>
                    <a:pt x="923" y="404"/>
                    <a:pt x="824" y="204"/>
                    <a:pt x="682" y="43"/>
                  </a:cubicBezTo>
                  <a:cubicBezTo>
                    <a:pt x="656" y="13"/>
                    <a:pt x="620" y="1"/>
                    <a:pt x="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1034275" y="3538575"/>
              <a:ext cx="75275" cy="112400"/>
            </a:xfrm>
            <a:custGeom>
              <a:avLst/>
              <a:gdLst/>
              <a:ahLst/>
              <a:cxnLst/>
              <a:rect l="l" t="t" r="r" b="b"/>
              <a:pathLst>
                <a:path w="3011" h="4496" extrusionOk="0">
                  <a:moveTo>
                    <a:pt x="2220" y="0"/>
                  </a:moveTo>
                  <a:cubicBezTo>
                    <a:pt x="1976" y="0"/>
                    <a:pt x="2038" y="335"/>
                    <a:pt x="1972" y="545"/>
                  </a:cubicBezTo>
                  <a:cubicBezTo>
                    <a:pt x="1915" y="725"/>
                    <a:pt x="1755" y="930"/>
                    <a:pt x="1614" y="1038"/>
                  </a:cubicBezTo>
                  <a:cubicBezTo>
                    <a:pt x="1440" y="1169"/>
                    <a:pt x="1257" y="1293"/>
                    <a:pt x="1101" y="1444"/>
                  </a:cubicBezTo>
                  <a:cubicBezTo>
                    <a:pt x="920" y="1620"/>
                    <a:pt x="815" y="1855"/>
                    <a:pt x="749" y="2082"/>
                  </a:cubicBezTo>
                  <a:cubicBezTo>
                    <a:pt x="635" y="2465"/>
                    <a:pt x="928" y="2863"/>
                    <a:pt x="775" y="3240"/>
                  </a:cubicBezTo>
                  <a:cubicBezTo>
                    <a:pt x="735" y="3317"/>
                    <a:pt x="689" y="3391"/>
                    <a:pt x="639" y="3463"/>
                  </a:cubicBezTo>
                  <a:cubicBezTo>
                    <a:pt x="494" y="3586"/>
                    <a:pt x="348" y="3754"/>
                    <a:pt x="302" y="3927"/>
                  </a:cubicBezTo>
                  <a:cubicBezTo>
                    <a:pt x="207" y="4057"/>
                    <a:pt x="101" y="4214"/>
                    <a:pt x="35" y="4358"/>
                  </a:cubicBezTo>
                  <a:cubicBezTo>
                    <a:pt x="0" y="4438"/>
                    <a:pt x="68" y="4496"/>
                    <a:pt x="139" y="4496"/>
                  </a:cubicBezTo>
                  <a:cubicBezTo>
                    <a:pt x="178" y="4496"/>
                    <a:pt x="217" y="4480"/>
                    <a:pt x="243" y="4441"/>
                  </a:cubicBezTo>
                  <a:cubicBezTo>
                    <a:pt x="284" y="4382"/>
                    <a:pt x="330" y="4324"/>
                    <a:pt x="380" y="4268"/>
                  </a:cubicBezTo>
                  <a:cubicBezTo>
                    <a:pt x="401" y="4283"/>
                    <a:pt x="427" y="4291"/>
                    <a:pt x="453" y="4291"/>
                  </a:cubicBezTo>
                  <a:cubicBezTo>
                    <a:pt x="490" y="4291"/>
                    <a:pt x="523" y="4274"/>
                    <a:pt x="532" y="4234"/>
                  </a:cubicBezTo>
                  <a:cubicBezTo>
                    <a:pt x="591" y="3957"/>
                    <a:pt x="922" y="3680"/>
                    <a:pt x="1181" y="3541"/>
                  </a:cubicBezTo>
                  <a:cubicBezTo>
                    <a:pt x="1339" y="3455"/>
                    <a:pt x="1524" y="3405"/>
                    <a:pt x="1671" y="3306"/>
                  </a:cubicBezTo>
                  <a:cubicBezTo>
                    <a:pt x="1831" y="3202"/>
                    <a:pt x="1962" y="3058"/>
                    <a:pt x="2054" y="2889"/>
                  </a:cubicBezTo>
                  <a:cubicBezTo>
                    <a:pt x="2124" y="2753"/>
                    <a:pt x="2124" y="2576"/>
                    <a:pt x="2144" y="2429"/>
                  </a:cubicBezTo>
                  <a:cubicBezTo>
                    <a:pt x="2166" y="2291"/>
                    <a:pt x="2162" y="2140"/>
                    <a:pt x="2237" y="2014"/>
                  </a:cubicBezTo>
                  <a:cubicBezTo>
                    <a:pt x="2321" y="1877"/>
                    <a:pt x="2484" y="1799"/>
                    <a:pt x="2622" y="1711"/>
                  </a:cubicBezTo>
                  <a:cubicBezTo>
                    <a:pt x="2744" y="1636"/>
                    <a:pt x="2855" y="1540"/>
                    <a:pt x="2947" y="1428"/>
                  </a:cubicBezTo>
                  <a:cubicBezTo>
                    <a:pt x="3011" y="1348"/>
                    <a:pt x="2920" y="1249"/>
                    <a:pt x="2830" y="1249"/>
                  </a:cubicBezTo>
                  <a:cubicBezTo>
                    <a:pt x="2801" y="1249"/>
                    <a:pt x="2773" y="1258"/>
                    <a:pt x="2750" y="1281"/>
                  </a:cubicBezTo>
                  <a:cubicBezTo>
                    <a:pt x="2640" y="1384"/>
                    <a:pt x="2479" y="1452"/>
                    <a:pt x="2343" y="1524"/>
                  </a:cubicBezTo>
                  <a:cubicBezTo>
                    <a:pt x="2174" y="1614"/>
                    <a:pt x="2040" y="1693"/>
                    <a:pt x="1928" y="1841"/>
                  </a:cubicBezTo>
                  <a:cubicBezTo>
                    <a:pt x="1823" y="1978"/>
                    <a:pt x="1821" y="2130"/>
                    <a:pt x="1785" y="2285"/>
                  </a:cubicBezTo>
                  <a:cubicBezTo>
                    <a:pt x="1751" y="2445"/>
                    <a:pt x="1761" y="2648"/>
                    <a:pt x="1671" y="2791"/>
                  </a:cubicBezTo>
                  <a:cubicBezTo>
                    <a:pt x="1562" y="2967"/>
                    <a:pt x="1382" y="3052"/>
                    <a:pt x="1189" y="3134"/>
                  </a:cubicBezTo>
                  <a:cubicBezTo>
                    <a:pt x="1207" y="3023"/>
                    <a:pt x="1207" y="2911"/>
                    <a:pt x="1189" y="2799"/>
                  </a:cubicBezTo>
                  <a:cubicBezTo>
                    <a:pt x="1143" y="2560"/>
                    <a:pt x="1074" y="2309"/>
                    <a:pt x="1159" y="2072"/>
                  </a:cubicBezTo>
                  <a:cubicBezTo>
                    <a:pt x="1321" y="1630"/>
                    <a:pt x="1815" y="1394"/>
                    <a:pt x="2172" y="1084"/>
                  </a:cubicBezTo>
                  <a:cubicBezTo>
                    <a:pt x="2325" y="948"/>
                    <a:pt x="2421" y="697"/>
                    <a:pt x="2461" y="514"/>
                  </a:cubicBezTo>
                  <a:cubicBezTo>
                    <a:pt x="2498" y="342"/>
                    <a:pt x="2516" y="23"/>
                    <a:pt x="2243" y="1"/>
                  </a:cubicBezTo>
                  <a:cubicBezTo>
                    <a:pt x="2235" y="1"/>
                    <a:pt x="2227" y="0"/>
                    <a:pt x="2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8"/>
          <p:cNvSpPr/>
          <p:nvPr/>
        </p:nvSpPr>
        <p:spPr>
          <a:xfrm>
            <a:off x="-28475" y="4124326"/>
            <a:ext cx="9172523" cy="1019177"/>
          </a:xfrm>
          <a:custGeom>
            <a:avLst/>
            <a:gdLst/>
            <a:ahLst/>
            <a:cxnLst/>
            <a:rect l="l" t="t" r="r" b="b"/>
            <a:pathLst>
              <a:path w="47339" h="7284" extrusionOk="0">
                <a:moveTo>
                  <a:pt x="47338" y="0"/>
                </a:moveTo>
                <a:cubicBezTo>
                  <a:pt x="41495" y="1092"/>
                  <a:pt x="43542" y="3505"/>
                  <a:pt x="39036" y="3880"/>
                </a:cubicBezTo>
                <a:cubicBezTo>
                  <a:pt x="38673" y="3910"/>
                  <a:pt x="38339" y="3924"/>
                  <a:pt x="38027" y="3924"/>
                </a:cubicBezTo>
                <a:cubicBezTo>
                  <a:pt x="34521" y="3924"/>
                  <a:pt x="33945" y="2170"/>
                  <a:pt x="29318" y="2170"/>
                </a:cubicBezTo>
                <a:cubicBezTo>
                  <a:pt x="29036" y="2170"/>
                  <a:pt x="28738" y="2176"/>
                  <a:pt x="28424" y="2190"/>
                </a:cubicBezTo>
                <a:cubicBezTo>
                  <a:pt x="22506" y="2451"/>
                  <a:pt x="21495" y="4356"/>
                  <a:pt x="14347" y="4661"/>
                </a:cubicBezTo>
                <a:cubicBezTo>
                  <a:pt x="13564" y="4695"/>
                  <a:pt x="12872" y="4710"/>
                  <a:pt x="12254" y="4710"/>
                </a:cubicBezTo>
                <a:cubicBezTo>
                  <a:pt x="7234" y="4710"/>
                  <a:pt x="7113" y="3676"/>
                  <a:pt x="2870" y="2710"/>
                </a:cubicBezTo>
                <a:cubicBezTo>
                  <a:pt x="1924" y="2499"/>
                  <a:pt x="965" y="2346"/>
                  <a:pt x="1" y="2252"/>
                </a:cubicBezTo>
                <a:lnTo>
                  <a:pt x="1" y="7284"/>
                </a:lnTo>
                <a:lnTo>
                  <a:pt x="47338" y="7284"/>
                </a:lnTo>
                <a:lnTo>
                  <a:pt x="473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8"/>
          <p:cNvGrpSpPr/>
          <p:nvPr/>
        </p:nvGrpSpPr>
        <p:grpSpPr>
          <a:xfrm>
            <a:off x="2307665" y="4054525"/>
            <a:ext cx="1135015" cy="987317"/>
            <a:chOff x="608900" y="3614050"/>
            <a:chExt cx="136425" cy="118675"/>
          </a:xfrm>
        </p:grpSpPr>
        <p:sp>
          <p:nvSpPr>
            <p:cNvPr id="317" name="Google Shape;317;p8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8"/>
          <p:cNvGrpSpPr/>
          <p:nvPr/>
        </p:nvGrpSpPr>
        <p:grpSpPr>
          <a:xfrm>
            <a:off x="6862053" y="3864366"/>
            <a:ext cx="1371711" cy="1279123"/>
            <a:chOff x="1202700" y="3560500"/>
            <a:chExt cx="164875" cy="153750"/>
          </a:xfrm>
        </p:grpSpPr>
        <p:sp>
          <p:nvSpPr>
            <p:cNvPr id="321" name="Google Shape;321;p8"/>
            <p:cNvSpPr/>
            <p:nvPr/>
          </p:nvSpPr>
          <p:spPr>
            <a:xfrm>
              <a:off x="1255550" y="3560500"/>
              <a:ext cx="55375" cy="153600"/>
            </a:xfrm>
            <a:custGeom>
              <a:avLst/>
              <a:gdLst/>
              <a:ahLst/>
              <a:cxnLst/>
              <a:rect l="l" t="t" r="r" b="b"/>
              <a:pathLst>
                <a:path w="2215" h="6144" extrusionOk="0">
                  <a:moveTo>
                    <a:pt x="975" y="0"/>
                  </a:moveTo>
                  <a:cubicBezTo>
                    <a:pt x="918" y="0"/>
                    <a:pt x="863" y="24"/>
                    <a:pt x="824" y="67"/>
                  </a:cubicBezTo>
                  <a:lnTo>
                    <a:pt x="812" y="79"/>
                  </a:lnTo>
                  <a:cubicBezTo>
                    <a:pt x="746" y="149"/>
                    <a:pt x="801" y="240"/>
                    <a:pt x="879" y="284"/>
                  </a:cubicBezTo>
                  <a:lnTo>
                    <a:pt x="879" y="284"/>
                  </a:lnTo>
                  <a:cubicBezTo>
                    <a:pt x="863" y="275"/>
                    <a:pt x="854" y="271"/>
                    <a:pt x="851" y="271"/>
                  </a:cubicBezTo>
                  <a:cubicBezTo>
                    <a:pt x="842" y="271"/>
                    <a:pt x="869" y="298"/>
                    <a:pt x="879" y="324"/>
                  </a:cubicBezTo>
                  <a:cubicBezTo>
                    <a:pt x="893" y="360"/>
                    <a:pt x="907" y="398"/>
                    <a:pt x="923" y="438"/>
                  </a:cubicBezTo>
                  <a:cubicBezTo>
                    <a:pt x="975" y="569"/>
                    <a:pt x="1031" y="699"/>
                    <a:pt x="1079" y="832"/>
                  </a:cubicBezTo>
                  <a:cubicBezTo>
                    <a:pt x="1182" y="1111"/>
                    <a:pt x="1198" y="1444"/>
                    <a:pt x="1154" y="1733"/>
                  </a:cubicBezTo>
                  <a:cubicBezTo>
                    <a:pt x="1107" y="2044"/>
                    <a:pt x="1107" y="2363"/>
                    <a:pt x="1156" y="2676"/>
                  </a:cubicBezTo>
                  <a:cubicBezTo>
                    <a:pt x="1202" y="2955"/>
                    <a:pt x="1400" y="3164"/>
                    <a:pt x="1577" y="3399"/>
                  </a:cubicBezTo>
                  <a:cubicBezTo>
                    <a:pt x="1738" y="3612"/>
                    <a:pt x="1677" y="3917"/>
                    <a:pt x="1627" y="4150"/>
                  </a:cubicBezTo>
                  <a:cubicBezTo>
                    <a:pt x="1587" y="4326"/>
                    <a:pt x="1535" y="4497"/>
                    <a:pt x="1471" y="4666"/>
                  </a:cubicBezTo>
                  <a:cubicBezTo>
                    <a:pt x="1477" y="4537"/>
                    <a:pt x="1469" y="4409"/>
                    <a:pt x="1445" y="4282"/>
                  </a:cubicBezTo>
                  <a:cubicBezTo>
                    <a:pt x="1370" y="3847"/>
                    <a:pt x="1007" y="3499"/>
                    <a:pt x="710" y="3142"/>
                  </a:cubicBezTo>
                  <a:cubicBezTo>
                    <a:pt x="527" y="2925"/>
                    <a:pt x="535" y="2706"/>
                    <a:pt x="592" y="2456"/>
                  </a:cubicBezTo>
                  <a:cubicBezTo>
                    <a:pt x="642" y="2241"/>
                    <a:pt x="806" y="2054"/>
                    <a:pt x="848" y="1835"/>
                  </a:cubicBezTo>
                  <a:cubicBezTo>
                    <a:pt x="905" y="1538"/>
                    <a:pt x="949" y="1083"/>
                    <a:pt x="616" y="880"/>
                  </a:cubicBezTo>
                  <a:cubicBezTo>
                    <a:pt x="593" y="867"/>
                    <a:pt x="568" y="861"/>
                    <a:pt x="543" y="861"/>
                  </a:cubicBezTo>
                  <a:cubicBezTo>
                    <a:pt x="447" y="861"/>
                    <a:pt x="351" y="944"/>
                    <a:pt x="387" y="1020"/>
                  </a:cubicBezTo>
                  <a:cubicBezTo>
                    <a:pt x="543" y="1358"/>
                    <a:pt x="443" y="1787"/>
                    <a:pt x="254" y="2100"/>
                  </a:cubicBezTo>
                  <a:cubicBezTo>
                    <a:pt x="42" y="2448"/>
                    <a:pt x="1" y="2863"/>
                    <a:pt x="204" y="3218"/>
                  </a:cubicBezTo>
                  <a:cubicBezTo>
                    <a:pt x="298" y="3385"/>
                    <a:pt x="465" y="3519"/>
                    <a:pt x="582" y="3674"/>
                  </a:cubicBezTo>
                  <a:cubicBezTo>
                    <a:pt x="736" y="3877"/>
                    <a:pt x="899" y="4081"/>
                    <a:pt x="957" y="4314"/>
                  </a:cubicBezTo>
                  <a:cubicBezTo>
                    <a:pt x="1053" y="4720"/>
                    <a:pt x="893" y="5121"/>
                    <a:pt x="1067" y="5521"/>
                  </a:cubicBezTo>
                  <a:cubicBezTo>
                    <a:pt x="1081" y="5557"/>
                    <a:pt x="1118" y="5574"/>
                    <a:pt x="1155" y="5574"/>
                  </a:cubicBezTo>
                  <a:cubicBezTo>
                    <a:pt x="1193" y="5574"/>
                    <a:pt x="1231" y="5556"/>
                    <a:pt x="1246" y="5521"/>
                  </a:cubicBezTo>
                  <a:cubicBezTo>
                    <a:pt x="1258" y="5495"/>
                    <a:pt x="1268" y="5472"/>
                    <a:pt x="1280" y="5446"/>
                  </a:cubicBezTo>
                  <a:lnTo>
                    <a:pt x="1280" y="5446"/>
                  </a:lnTo>
                  <a:cubicBezTo>
                    <a:pt x="1268" y="5785"/>
                    <a:pt x="1372" y="6143"/>
                    <a:pt x="1821" y="6143"/>
                  </a:cubicBezTo>
                  <a:cubicBezTo>
                    <a:pt x="1823" y="6143"/>
                    <a:pt x="1826" y="6143"/>
                    <a:pt x="1828" y="6143"/>
                  </a:cubicBezTo>
                  <a:cubicBezTo>
                    <a:pt x="1900" y="6143"/>
                    <a:pt x="1948" y="6081"/>
                    <a:pt x="1910" y="6032"/>
                  </a:cubicBezTo>
                  <a:cubicBezTo>
                    <a:pt x="1587" y="5599"/>
                    <a:pt x="1944" y="4989"/>
                    <a:pt x="2075" y="4545"/>
                  </a:cubicBezTo>
                  <a:cubicBezTo>
                    <a:pt x="2155" y="4274"/>
                    <a:pt x="2213" y="4005"/>
                    <a:pt x="2215" y="3724"/>
                  </a:cubicBezTo>
                  <a:cubicBezTo>
                    <a:pt x="2215" y="3437"/>
                    <a:pt x="2097" y="3232"/>
                    <a:pt x="1906" y="2994"/>
                  </a:cubicBezTo>
                  <a:cubicBezTo>
                    <a:pt x="1485" y="2466"/>
                    <a:pt x="1776" y="1799"/>
                    <a:pt x="1683" y="1215"/>
                  </a:cubicBezTo>
                  <a:cubicBezTo>
                    <a:pt x="1639" y="922"/>
                    <a:pt x="1545" y="639"/>
                    <a:pt x="1402" y="380"/>
                  </a:cubicBezTo>
                  <a:cubicBezTo>
                    <a:pt x="1326" y="240"/>
                    <a:pt x="1240" y="21"/>
                    <a:pt x="1019" y="5"/>
                  </a:cubicBezTo>
                  <a:cubicBezTo>
                    <a:pt x="1004" y="2"/>
                    <a:pt x="989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202700" y="3566950"/>
              <a:ext cx="81375" cy="147300"/>
            </a:xfrm>
            <a:custGeom>
              <a:avLst/>
              <a:gdLst/>
              <a:ahLst/>
              <a:cxnLst/>
              <a:rect l="l" t="t" r="r" b="b"/>
              <a:pathLst>
                <a:path w="3255" h="5892" extrusionOk="0">
                  <a:moveTo>
                    <a:pt x="1469" y="1"/>
                  </a:moveTo>
                  <a:cubicBezTo>
                    <a:pt x="1419" y="1"/>
                    <a:pt x="1369" y="19"/>
                    <a:pt x="1339" y="60"/>
                  </a:cubicBezTo>
                  <a:cubicBezTo>
                    <a:pt x="1208" y="247"/>
                    <a:pt x="1130" y="471"/>
                    <a:pt x="1080" y="684"/>
                  </a:cubicBezTo>
                  <a:cubicBezTo>
                    <a:pt x="1023" y="931"/>
                    <a:pt x="997" y="1186"/>
                    <a:pt x="1005" y="1441"/>
                  </a:cubicBezTo>
                  <a:cubicBezTo>
                    <a:pt x="1013" y="1688"/>
                    <a:pt x="1092" y="1919"/>
                    <a:pt x="1222" y="2143"/>
                  </a:cubicBezTo>
                  <a:cubicBezTo>
                    <a:pt x="1353" y="2366"/>
                    <a:pt x="1577" y="2561"/>
                    <a:pt x="1674" y="2794"/>
                  </a:cubicBezTo>
                  <a:cubicBezTo>
                    <a:pt x="1778" y="3039"/>
                    <a:pt x="1716" y="3314"/>
                    <a:pt x="1678" y="3563"/>
                  </a:cubicBezTo>
                  <a:cubicBezTo>
                    <a:pt x="1648" y="3773"/>
                    <a:pt x="1668" y="3984"/>
                    <a:pt x="1740" y="4183"/>
                  </a:cubicBezTo>
                  <a:cubicBezTo>
                    <a:pt x="1523" y="4058"/>
                    <a:pt x="1351" y="3932"/>
                    <a:pt x="1224" y="3741"/>
                  </a:cubicBezTo>
                  <a:cubicBezTo>
                    <a:pt x="1086" y="3530"/>
                    <a:pt x="1150" y="3304"/>
                    <a:pt x="1084" y="3085"/>
                  </a:cubicBezTo>
                  <a:cubicBezTo>
                    <a:pt x="1025" y="2882"/>
                    <a:pt x="1062" y="2665"/>
                    <a:pt x="1013" y="2459"/>
                  </a:cubicBezTo>
                  <a:cubicBezTo>
                    <a:pt x="961" y="2240"/>
                    <a:pt x="815" y="2035"/>
                    <a:pt x="652" y="1858"/>
                  </a:cubicBezTo>
                  <a:cubicBezTo>
                    <a:pt x="544" y="1742"/>
                    <a:pt x="409" y="1620"/>
                    <a:pt x="225" y="1618"/>
                  </a:cubicBezTo>
                  <a:cubicBezTo>
                    <a:pt x="213" y="1615"/>
                    <a:pt x="201" y="1614"/>
                    <a:pt x="190" y="1614"/>
                  </a:cubicBezTo>
                  <a:cubicBezTo>
                    <a:pt x="73" y="1614"/>
                    <a:pt x="0" y="1759"/>
                    <a:pt x="122" y="1830"/>
                  </a:cubicBezTo>
                  <a:cubicBezTo>
                    <a:pt x="327" y="1949"/>
                    <a:pt x="431" y="2204"/>
                    <a:pt x="498" y="2388"/>
                  </a:cubicBezTo>
                  <a:cubicBezTo>
                    <a:pt x="576" y="2605"/>
                    <a:pt x="550" y="2812"/>
                    <a:pt x="570" y="3033"/>
                  </a:cubicBezTo>
                  <a:cubicBezTo>
                    <a:pt x="592" y="3255"/>
                    <a:pt x="600" y="3480"/>
                    <a:pt x="658" y="3695"/>
                  </a:cubicBezTo>
                  <a:cubicBezTo>
                    <a:pt x="714" y="3906"/>
                    <a:pt x="877" y="4100"/>
                    <a:pt x="1052" y="4261"/>
                  </a:cubicBezTo>
                  <a:cubicBezTo>
                    <a:pt x="1236" y="4430"/>
                    <a:pt x="1493" y="4530"/>
                    <a:pt x="1704" y="4675"/>
                  </a:cubicBezTo>
                  <a:cubicBezTo>
                    <a:pt x="1923" y="4825"/>
                    <a:pt x="1883" y="5080"/>
                    <a:pt x="1961" y="5285"/>
                  </a:cubicBezTo>
                  <a:cubicBezTo>
                    <a:pt x="2045" y="5503"/>
                    <a:pt x="2210" y="5680"/>
                    <a:pt x="2419" y="5780"/>
                  </a:cubicBezTo>
                  <a:cubicBezTo>
                    <a:pt x="2555" y="5844"/>
                    <a:pt x="2740" y="5892"/>
                    <a:pt x="2916" y="5892"/>
                  </a:cubicBezTo>
                  <a:cubicBezTo>
                    <a:pt x="3012" y="5892"/>
                    <a:pt x="3105" y="5877"/>
                    <a:pt x="3185" y="5843"/>
                  </a:cubicBezTo>
                  <a:cubicBezTo>
                    <a:pt x="3254" y="5813"/>
                    <a:pt x="3247" y="5740"/>
                    <a:pt x="3187" y="5708"/>
                  </a:cubicBezTo>
                  <a:cubicBezTo>
                    <a:pt x="2930" y="5572"/>
                    <a:pt x="2643" y="5542"/>
                    <a:pt x="2515" y="5291"/>
                  </a:cubicBezTo>
                  <a:cubicBezTo>
                    <a:pt x="2471" y="5194"/>
                    <a:pt x="2439" y="5092"/>
                    <a:pt x="2419" y="4986"/>
                  </a:cubicBezTo>
                  <a:lnTo>
                    <a:pt x="2419" y="4986"/>
                  </a:lnTo>
                  <a:cubicBezTo>
                    <a:pt x="2541" y="5150"/>
                    <a:pt x="2619" y="5343"/>
                    <a:pt x="2840" y="5443"/>
                  </a:cubicBezTo>
                  <a:cubicBezTo>
                    <a:pt x="2859" y="5451"/>
                    <a:pt x="2879" y="5455"/>
                    <a:pt x="2899" y="5455"/>
                  </a:cubicBezTo>
                  <a:cubicBezTo>
                    <a:pt x="2949" y="5455"/>
                    <a:pt x="2997" y="5430"/>
                    <a:pt x="3011" y="5389"/>
                  </a:cubicBezTo>
                  <a:cubicBezTo>
                    <a:pt x="3079" y="5198"/>
                    <a:pt x="2960" y="4960"/>
                    <a:pt x="2870" y="4783"/>
                  </a:cubicBezTo>
                  <a:cubicBezTo>
                    <a:pt x="2770" y="4590"/>
                    <a:pt x="2537" y="4454"/>
                    <a:pt x="2384" y="4289"/>
                  </a:cubicBezTo>
                  <a:cubicBezTo>
                    <a:pt x="2198" y="4088"/>
                    <a:pt x="2180" y="3803"/>
                    <a:pt x="2198" y="3563"/>
                  </a:cubicBezTo>
                  <a:cubicBezTo>
                    <a:pt x="2220" y="3298"/>
                    <a:pt x="2248" y="3067"/>
                    <a:pt x="2194" y="2802"/>
                  </a:cubicBezTo>
                  <a:cubicBezTo>
                    <a:pt x="2152" y="2595"/>
                    <a:pt x="2011" y="2422"/>
                    <a:pt x="1865" y="2252"/>
                  </a:cubicBezTo>
                  <a:cubicBezTo>
                    <a:pt x="1686" y="2043"/>
                    <a:pt x="1551" y="1822"/>
                    <a:pt x="1495" y="1573"/>
                  </a:cubicBezTo>
                  <a:cubicBezTo>
                    <a:pt x="1435" y="1316"/>
                    <a:pt x="1441" y="1021"/>
                    <a:pt x="1505" y="795"/>
                  </a:cubicBezTo>
                  <a:cubicBezTo>
                    <a:pt x="1571" y="572"/>
                    <a:pt x="1630" y="212"/>
                    <a:pt x="1630" y="122"/>
                  </a:cubicBezTo>
                  <a:cubicBezTo>
                    <a:pt x="1630" y="48"/>
                    <a:pt x="1549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1305475" y="3569000"/>
              <a:ext cx="33700" cy="143525"/>
            </a:xfrm>
            <a:custGeom>
              <a:avLst/>
              <a:gdLst/>
              <a:ahLst/>
              <a:cxnLst/>
              <a:rect l="l" t="t" r="r" b="b"/>
              <a:pathLst>
                <a:path w="1348" h="5741" extrusionOk="0">
                  <a:moveTo>
                    <a:pt x="549" y="1"/>
                  </a:moveTo>
                  <a:cubicBezTo>
                    <a:pt x="477" y="1"/>
                    <a:pt x="402" y="40"/>
                    <a:pt x="391" y="116"/>
                  </a:cubicBezTo>
                  <a:cubicBezTo>
                    <a:pt x="349" y="399"/>
                    <a:pt x="220" y="680"/>
                    <a:pt x="146" y="959"/>
                  </a:cubicBezTo>
                  <a:cubicBezTo>
                    <a:pt x="84" y="1190"/>
                    <a:pt x="0" y="1453"/>
                    <a:pt x="14" y="1690"/>
                  </a:cubicBezTo>
                  <a:cubicBezTo>
                    <a:pt x="26" y="1895"/>
                    <a:pt x="138" y="2140"/>
                    <a:pt x="281" y="2308"/>
                  </a:cubicBezTo>
                  <a:cubicBezTo>
                    <a:pt x="485" y="2549"/>
                    <a:pt x="730" y="2790"/>
                    <a:pt x="774" y="3085"/>
                  </a:cubicBezTo>
                  <a:cubicBezTo>
                    <a:pt x="855" y="3635"/>
                    <a:pt x="407" y="4107"/>
                    <a:pt x="172" y="4599"/>
                  </a:cubicBezTo>
                  <a:cubicBezTo>
                    <a:pt x="70" y="4813"/>
                    <a:pt x="116" y="5126"/>
                    <a:pt x="182" y="5345"/>
                  </a:cubicBezTo>
                  <a:cubicBezTo>
                    <a:pt x="244" y="5546"/>
                    <a:pt x="469" y="5638"/>
                    <a:pt x="678" y="5729"/>
                  </a:cubicBezTo>
                  <a:cubicBezTo>
                    <a:pt x="696" y="5737"/>
                    <a:pt x="714" y="5741"/>
                    <a:pt x="731" y="5741"/>
                  </a:cubicBezTo>
                  <a:cubicBezTo>
                    <a:pt x="807" y="5741"/>
                    <a:pt x="869" y="5674"/>
                    <a:pt x="825" y="5614"/>
                  </a:cubicBezTo>
                  <a:cubicBezTo>
                    <a:pt x="554" y="5221"/>
                    <a:pt x="650" y="4793"/>
                    <a:pt x="875" y="4406"/>
                  </a:cubicBezTo>
                  <a:cubicBezTo>
                    <a:pt x="1003" y="4185"/>
                    <a:pt x="1144" y="3972"/>
                    <a:pt x="1240" y="3741"/>
                  </a:cubicBezTo>
                  <a:cubicBezTo>
                    <a:pt x="1348" y="3472"/>
                    <a:pt x="1328" y="3171"/>
                    <a:pt x="1266" y="2896"/>
                  </a:cubicBezTo>
                  <a:cubicBezTo>
                    <a:pt x="1160" y="2429"/>
                    <a:pt x="556" y="2126"/>
                    <a:pt x="505" y="1650"/>
                  </a:cubicBezTo>
                  <a:cubicBezTo>
                    <a:pt x="493" y="1548"/>
                    <a:pt x="558" y="1138"/>
                    <a:pt x="598" y="939"/>
                  </a:cubicBezTo>
                  <a:cubicBezTo>
                    <a:pt x="638" y="739"/>
                    <a:pt x="714" y="391"/>
                    <a:pt x="694" y="116"/>
                  </a:cubicBezTo>
                  <a:cubicBezTo>
                    <a:pt x="688" y="38"/>
                    <a:pt x="619" y="1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1332075" y="3592550"/>
              <a:ext cx="35500" cy="120450"/>
            </a:xfrm>
            <a:custGeom>
              <a:avLst/>
              <a:gdLst/>
              <a:ahLst/>
              <a:cxnLst/>
              <a:rect l="l" t="t" r="r" b="b"/>
              <a:pathLst>
                <a:path w="1420" h="4818" extrusionOk="0">
                  <a:moveTo>
                    <a:pt x="987" y="0"/>
                  </a:moveTo>
                  <a:cubicBezTo>
                    <a:pt x="909" y="0"/>
                    <a:pt x="833" y="33"/>
                    <a:pt x="816" y="106"/>
                  </a:cubicBezTo>
                  <a:cubicBezTo>
                    <a:pt x="772" y="288"/>
                    <a:pt x="634" y="457"/>
                    <a:pt x="533" y="620"/>
                  </a:cubicBezTo>
                  <a:cubicBezTo>
                    <a:pt x="405" y="822"/>
                    <a:pt x="313" y="989"/>
                    <a:pt x="305" y="1220"/>
                  </a:cubicBezTo>
                  <a:cubicBezTo>
                    <a:pt x="300" y="1433"/>
                    <a:pt x="425" y="1601"/>
                    <a:pt x="521" y="1792"/>
                  </a:cubicBezTo>
                  <a:cubicBezTo>
                    <a:pt x="618" y="1989"/>
                    <a:pt x="808" y="2205"/>
                    <a:pt x="824" y="2416"/>
                  </a:cubicBezTo>
                  <a:cubicBezTo>
                    <a:pt x="846" y="2673"/>
                    <a:pt x="700" y="2878"/>
                    <a:pt x="533" y="3088"/>
                  </a:cubicBezTo>
                  <a:cubicBezTo>
                    <a:pt x="375" y="3287"/>
                    <a:pt x="252" y="3488"/>
                    <a:pt x="174" y="3717"/>
                  </a:cubicBezTo>
                  <a:cubicBezTo>
                    <a:pt x="48" y="4084"/>
                    <a:pt x="1" y="4616"/>
                    <a:pt x="501" y="4807"/>
                  </a:cubicBezTo>
                  <a:cubicBezTo>
                    <a:pt x="520" y="4814"/>
                    <a:pt x="541" y="4818"/>
                    <a:pt x="563" y="4818"/>
                  </a:cubicBezTo>
                  <a:cubicBezTo>
                    <a:pt x="650" y="4818"/>
                    <a:pt x="740" y="4764"/>
                    <a:pt x="700" y="4686"/>
                  </a:cubicBezTo>
                  <a:cubicBezTo>
                    <a:pt x="531" y="4347"/>
                    <a:pt x="692" y="3845"/>
                    <a:pt x="883" y="3532"/>
                  </a:cubicBezTo>
                  <a:cubicBezTo>
                    <a:pt x="1001" y="3343"/>
                    <a:pt x="1182" y="3177"/>
                    <a:pt x="1274" y="2978"/>
                  </a:cubicBezTo>
                  <a:cubicBezTo>
                    <a:pt x="1378" y="2757"/>
                    <a:pt x="1419" y="2522"/>
                    <a:pt x="1376" y="2288"/>
                  </a:cubicBezTo>
                  <a:cubicBezTo>
                    <a:pt x="1342" y="2097"/>
                    <a:pt x="1188" y="1906"/>
                    <a:pt x="1085" y="1730"/>
                  </a:cubicBezTo>
                  <a:cubicBezTo>
                    <a:pt x="989" y="1567"/>
                    <a:pt x="852" y="1404"/>
                    <a:pt x="834" y="1220"/>
                  </a:cubicBezTo>
                  <a:cubicBezTo>
                    <a:pt x="816" y="1021"/>
                    <a:pt x="947" y="836"/>
                    <a:pt x="1037" y="656"/>
                  </a:cubicBezTo>
                  <a:cubicBezTo>
                    <a:pt x="1115" y="497"/>
                    <a:pt x="1176" y="317"/>
                    <a:pt x="1184" y="146"/>
                  </a:cubicBezTo>
                  <a:cubicBezTo>
                    <a:pt x="1190" y="54"/>
                    <a:pt x="1086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-28450" y="4191225"/>
            <a:ext cx="9172555" cy="952279"/>
          </a:xfrm>
          <a:custGeom>
            <a:avLst/>
            <a:gdLst/>
            <a:ahLst/>
            <a:cxnLst/>
            <a:rect l="l" t="t" r="r" b="b"/>
            <a:pathLst>
              <a:path w="47341" h="7047" extrusionOk="0">
                <a:moveTo>
                  <a:pt x="47340" y="0"/>
                </a:moveTo>
                <a:cubicBezTo>
                  <a:pt x="42057" y="1379"/>
                  <a:pt x="43929" y="4538"/>
                  <a:pt x="39971" y="5022"/>
                </a:cubicBezTo>
                <a:cubicBezTo>
                  <a:pt x="39656" y="5061"/>
                  <a:pt x="39366" y="5078"/>
                  <a:pt x="39095" y="5078"/>
                </a:cubicBezTo>
                <a:cubicBezTo>
                  <a:pt x="36048" y="5078"/>
                  <a:pt x="35548" y="2826"/>
                  <a:pt x="31520" y="2826"/>
                </a:cubicBezTo>
                <a:cubicBezTo>
                  <a:pt x="31276" y="2826"/>
                  <a:pt x="31019" y="2834"/>
                  <a:pt x="30748" y="2852"/>
                </a:cubicBezTo>
                <a:cubicBezTo>
                  <a:pt x="25603" y="3187"/>
                  <a:pt x="24724" y="5634"/>
                  <a:pt x="18512" y="6024"/>
                </a:cubicBezTo>
                <a:cubicBezTo>
                  <a:pt x="17835" y="6067"/>
                  <a:pt x="17236" y="6087"/>
                  <a:pt x="16701" y="6087"/>
                </a:cubicBezTo>
                <a:cubicBezTo>
                  <a:pt x="12329" y="6087"/>
                  <a:pt x="12225" y="4759"/>
                  <a:pt x="8534" y="3519"/>
                </a:cubicBezTo>
                <a:cubicBezTo>
                  <a:pt x="6718" y="2909"/>
                  <a:pt x="4854" y="2738"/>
                  <a:pt x="3334" y="2738"/>
                </a:cubicBezTo>
                <a:cubicBezTo>
                  <a:pt x="1386" y="2738"/>
                  <a:pt x="1" y="3019"/>
                  <a:pt x="1" y="3019"/>
                </a:cubicBezTo>
                <a:lnTo>
                  <a:pt x="1" y="7047"/>
                </a:lnTo>
                <a:lnTo>
                  <a:pt x="47340" y="7047"/>
                </a:ln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8"/>
          <p:cNvSpPr/>
          <p:nvPr/>
        </p:nvSpPr>
        <p:spPr>
          <a:xfrm>
            <a:off x="125" y="-17640"/>
            <a:ext cx="9143958" cy="1114282"/>
          </a:xfrm>
          <a:custGeom>
            <a:avLst/>
            <a:gdLst/>
            <a:ahLst/>
            <a:cxnLst/>
            <a:rect l="l" t="t" r="r" b="b"/>
            <a:pathLst>
              <a:path w="47340" h="7133" extrusionOk="0">
                <a:moveTo>
                  <a:pt x="0" y="0"/>
                </a:moveTo>
                <a:lnTo>
                  <a:pt x="0" y="7133"/>
                </a:lnTo>
                <a:cubicBezTo>
                  <a:pt x="5845" y="6040"/>
                  <a:pt x="3896" y="3627"/>
                  <a:pt x="8402" y="3253"/>
                </a:cubicBezTo>
                <a:cubicBezTo>
                  <a:pt x="8765" y="3222"/>
                  <a:pt x="9109" y="3208"/>
                  <a:pt x="9438" y="3208"/>
                </a:cubicBezTo>
                <a:cubicBezTo>
                  <a:pt x="13141" y="3208"/>
                  <a:pt x="14923" y="4964"/>
                  <a:pt x="19694" y="4964"/>
                </a:cubicBezTo>
                <a:cubicBezTo>
                  <a:pt x="19983" y="4964"/>
                  <a:pt x="20282" y="4958"/>
                  <a:pt x="20594" y="4944"/>
                </a:cubicBezTo>
                <a:cubicBezTo>
                  <a:pt x="26513" y="4683"/>
                  <a:pt x="25945" y="2776"/>
                  <a:pt x="33091" y="2471"/>
                </a:cubicBezTo>
                <a:cubicBezTo>
                  <a:pt x="33964" y="2434"/>
                  <a:pt x="34724" y="2417"/>
                  <a:pt x="35394" y="2417"/>
                </a:cubicBezTo>
                <a:cubicBezTo>
                  <a:pt x="40209" y="2417"/>
                  <a:pt x="40387" y="3319"/>
                  <a:pt x="44568" y="4271"/>
                </a:cubicBezTo>
                <a:cubicBezTo>
                  <a:pt x="45481" y="4482"/>
                  <a:pt x="46407" y="4636"/>
                  <a:pt x="47340" y="4729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8"/>
          <p:cNvSpPr/>
          <p:nvPr/>
        </p:nvSpPr>
        <p:spPr>
          <a:xfrm>
            <a:off x="125" y="-17637"/>
            <a:ext cx="9143958" cy="1077259"/>
          </a:xfrm>
          <a:custGeom>
            <a:avLst/>
            <a:gdLst/>
            <a:ahLst/>
            <a:cxnLst/>
            <a:rect l="l" t="t" r="r" b="b"/>
            <a:pathLst>
              <a:path w="47340" h="6896" extrusionOk="0">
                <a:moveTo>
                  <a:pt x="0" y="0"/>
                </a:moveTo>
                <a:lnTo>
                  <a:pt x="0" y="6895"/>
                </a:lnTo>
                <a:cubicBezTo>
                  <a:pt x="5283" y="5516"/>
                  <a:pt x="3510" y="2358"/>
                  <a:pt x="7467" y="1871"/>
                </a:cubicBezTo>
                <a:cubicBezTo>
                  <a:pt x="7782" y="1833"/>
                  <a:pt x="8082" y="1815"/>
                  <a:pt x="8370" y="1815"/>
                </a:cubicBezTo>
                <a:cubicBezTo>
                  <a:pt x="11614" y="1815"/>
                  <a:pt x="13322" y="4068"/>
                  <a:pt x="17484" y="4068"/>
                </a:cubicBezTo>
                <a:cubicBezTo>
                  <a:pt x="17737" y="4068"/>
                  <a:pt x="18000" y="4059"/>
                  <a:pt x="18273" y="4041"/>
                </a:cubicBezTo>
                <a:cubicBezTo>
                  <a:pt x="23418" y="3709"/>
                  <a:pt x="22717" y="1260"/>
                  <a:pt x="28928" y="871"/>
                </a:cubicBezTo>
                <a:cubicBezTo>
                  <a:pt x="29608" y="828"/>
                  <a:pt x="30210" y="808"/>
                  <a:pt x="30746" y="808"/>
                </a:cubicBezTo>
                <a:cubicBezTo>
                  <a:pt x="35112" y="808"/>
                  <a:pt x="35217" y="2135"/>
                  <a:pt x="38904" y="3374"/>
                </a:cubicBezTo>
                <a:cubicBezTo>
                  <a:pt x="40562" y="3931"/>
                  <a:pt x="42244" y="4098"/>
                  <a:pt x="43665" y="4098"/>
                </a:cubicBezTo>
                <a:cubicBezTo>
                  <a:pt x="45795" y="4098"/>
                  <a:pt x="47340" y="3723"/>
                  <a:pt x="47340" y="3723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8"/>
          <p:cNvGrpSpPr/>
          <p:nvPr/>
        </p:nvGrpSpPr>
        <p:grpSpPr>
          <a:xfrm>
            <a:off x="300793" y="558560"/>
            <a:ext cx="8813338" cy="3502864"/>
            <a:chOff x="300793" y="558560"/>
            <a:chExt cx="8813338" cy="3502864"/>
          </a:xfrm>
        </p:grpSpPr>
        <p:sp>
          <p:nvSpPr>
            <p:cNvPr id="329" name="Google Shape;329;p8"/>
            <p:cNvSpPr/>
            <p:nvPr/>
          </p:nvSpPr>
          <p:spPr>
            <a:xfrm>
              <a:off x="6862046" y="37869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8402992" y="37027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8"/>
            <p:cNvGrpSpPr/>
            <p:nvPr/>
          </p:nvGrpSpPr>
          <p:grpSpPr>
            <a:xfrm>
              <a:off x="300793" y="558560"/>
              <a:ext cx="8813338" cy="3502864"/>
              <a:chOff x="272218" y="539510"/>
              <a:chExt cx="8813338" cy="3502864"/>
            </a:xfrm>
          </p:grpSpPr>
          <p:sp>
            <p:nvSpPr>
              <p:cNvPr id="334" name="Google Shape;334;p8"/>
              <p:cNvSpPr/>
              <p:nvPr/>
            </p:nvSpPr>
            <p:spPr>
              <a:xfrm>
                <a:off x="272218" y="1538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99812" y="3577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8"/>
              <p:cNvSpPr/>
              <p:nvPr/>
            </p:nvSpPr>
            <p:spPr>
              <a:xfrm flipH="1">
                <a:off x="7742410" y="777940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340" name="Google Shape;340;p8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8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8"/>
              <p:cNvSpPr/>
              <p:nvPr/>
            </p:nvSpPr>
            <p:spPr>
              <a:xfrm>
                <a:off x="2957900" y="3900211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564396" y="3947221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4" name="Google Shape;344;p8"/>
          <p:cNvSpPr txBox="1">
            <a:spLocks noGrp="1"/>
          </p:cNvSpPr>
          <p:nvPr>
            <p:ph type="title"/>
          </p:nvPr>
        </p:nvSpPr>
        <p:spPr>
          <a:xfrm>
            <a:off x="927575" y="1168100"/>
            <a:ext cx="728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9"/>
          <p:cNvGrpSpPr/>
          <p:nvPr/>
        </p:nvGrpSpPr>
        <p:grpSpPr>
          <a:xfrm rot="-5555554" flipH="1">
            <a:off x="359718" y="3958227"/>
            <a:ext cx="971429" cy="1021351"/>
            <a:chOff x="11391327" y="1296786"/>
            <a:chExt cx="449754" cy="472867"/>
          </a:xfrm>
        </p:grpSpPr>
        <p:sp>
          <p:nvSpPr>
            <p:cNvPr id="347" name="Google Shape;347;p9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 rot="8315781">
            <a:off x="7609155" y="4027563"/>
            <a:ext cx="1090044" cy="1146062"/>
            <a:chOff x="11391327" y="1296786"/>
            <a:chExt cx="449754" cy="472867"/>
          </a:xfrm>
        </p:grpSpPr>
        <p:sp>
          <p:nvSpPr>
            <p:cNvPr id="351" name="Google Shape;351;p9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9"/>
          <p:cNvSpPr txBox="1">
            <a:spLocks noGrp="1"/>
          </p:cNvSpPr>
          <p:nvPr>
            <p:ph type="title"/>
          </p:nvPr>
        </p:nvSpPr>
        <p:spPr>
          <a:xfrm>
            <a:off x="2116963" y="1517850"/>
            <a:ext cx="4910100" cy="14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9"/>
          <p:cNvSpPr txBox="1">
            <a:spLocks noGrp="1"/>
          </p:cNvSpPr>
          <p:nvPr>
            <p:ph type="subTitle" idx="1"/>
          </p:nvPr>
        </p:nvSpPr>
        <p:spPr>
          <a:xfrm>
            <a:off x="2116938" y="2926950"/>
            <a:ext cx="4910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9"/>
          <p:cNvSpPr/>
          <p:nvPr/>
        </p:nvSpPr>
        <p:spPr>
          <a:xfrm rot="-5400000" flipH="1">
            <a:off x="-2014605" y="2014605"/>
            <a:ext cx="5143491" cy="1114282"/>
          </a:xfrm>
          <a:custGeom>
            <a:avLst/>
            <a:gdLst/>
            <a:ahLst/>
            <a:cxnLst/>
            <a:rect l="l" t="t" r="r" b="b"/>
            <a:pathLst>
              <a:path w="47340" h="7133" extrusionOk="0">
                <a:moveTo>
                  <a:pt x="0" y="0"/>
                </a:moveTo>
                <a:lnTo>
                  <a:pt x="0" y="7133"/>
                </a:lnTo>
                <a:cubicBezTo>
                  <a:pt x="5845" y="6040"/>
                  <a:pt x="3896" y="3627"/>
                  <a:pt x="8402" y="3253"/>
                </a:cubicBezTo>
                <a:cubicBezTo>
                  <a:pt x="8765" y="3222"/>
                  <a:pt x="9109" y="3208"/>
                  <a:pt x="9438" y="3208"/>
                </a:cubicBezTo>
                <a:cubicBezTo>
                  <a:pt x="13141" y="3208"/>
                  <a:pt x="14923" y="4964"/>
                  <a:pt x="19694" y="4964"/>
                </a:cubicBezTo>
                <a:cubicBezTo>
                  <a:pt x="19983" y="4964"/>
                  <a:pt x="20282" y="4958"/>
                  <a:pt x="20594" y="4944"/>
                </a:cubicBezTo>
                <a:cubicBezTo>
                  <a:pt x="26513" y="4683"/>
                  <a:pt x="25945" y="2776"/>
                  <a:pt x="33091" y="2471"/>
                </a:cubicBezTo>
                <a:cubicBezTo>
                  <a:pt x="33964" y="2434"/>
                  <a:pt x="34724" y="2417"/>
                  <a:pt x="35394" y="2417"/>
                </a:cubicBezTo>
                <a:cubicBezTo>
                  <a:pt x="40209" y="2417"/>
                  <a:pt x="40387" y="3319"/>
                  <a:pt x="44568" y="4271"/>
                </a:cubicBezTo>
                <a:cubicBezTo>
                  <a:pt x="45481" y="4482"/>
                  <a:pt x="46407" y="4636"/>
                  <a:pt x="47340" y="4729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9"/>
          <p:cNvSpPr/>
          <p:nvPr/>
        </p:nvSpPr>
        <p:spPr>
          <a:xfrm rot="-5400000" flipH="1">
            <a:off x="-2033114" y="2033116"/>
            <a:ext cx="5143491" cy="1077259"/>
          </a:xfrm>
          <a:custGeom>
            <a:avLst/>
            <a:gdLst/>
            <a:ahLst/>
            <a:cxnLst/>
            <a:rect l="l" t="t" r="r" b="b"/>
            <a:pathLst>
              <a:path w="47340" h="6896" extrusionOk="0">
                <a:moveTo>
                  <a:pt x="0" y="0"/>
                </a:moveTo>
                <a:lnTo>
                  <a:pt x="0" y="6895"/>
                </a:lnTo>
                <a:cubicBezTo>
                  <a:pt x="5283" y="5516"/>
                  <a:pt x="3510" y="2358"/>
                  <a:pt x="7467" y="1871"/>
                </a:cubicBezTo>
                <a:cubicBezTo>
                  <a:pt x="7782" y="1833"/>
                  <a:pt x="8082" y="1815"/>
                  <a:pt x="8370" y="1815"/>
                </a:cubicBezTo>
                <a:cubicBezTo>
                  <a:pt x="11614" y="1815"/>
                  <a:pt x="13322" y="4068"/>
                  <a:pt x="17484" y="4068"/>
                </a:cubicBezTo>
                <a:cubicBezTo>
                  <a:pt x="17737" y="4068"/>
                  <a:pt x="18000" y="4059"/>
                  <a:pt x="18273" y="4041"/>
                </a:cubicBezTo>
                <a:cubicBezTo>
                  <a:pt x="23418" y="3709"/>
                  <a:pt x="22717" y="1260"/>
                  <a:pt x="28928" y="871"/>
                </a:cubicBezTo>
                <a:cubicBezTo>
                  <a:pt x="29608" y="828"/>
                  <a:pt x="30210" y="808"/>
                  <a:pt x="30746" y="808"/>
                </a:cubicBezTo>
                <a:cubicBezTo>
                  <a:pt x="35112" y="808"/>
                  <a:pt x="35217" y="2135"/>
                  <a:pt x="38904" y="3374"/>
                </a:cubicBezTo>
                <a:cubicBezTo>
                  <a:pt x="40562" y="3931"/>
                  <a:pt x="42244" y="4098"/>
                  <a:pt x="43665" y="4098"/>
                </a:cubicBezTo>
                <a:cubicBezTo>
                  <a:pt x="45795" y="4098"/>
                  <a:pt x="47340" y="3723"/>
                  <a:pt x="47340" y="3723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9"/>
          <p:cNvSpPr/>
          <p:nvPr/>
        </p:nvSpPr>
        <p:spPr>
          <a:xfrm rot="5400000" flipH="1">
            <a:off x="6015364" y="2014614"/>
            <a:ext cx="5143491" cy="1114282"/>
          </a:xfrm>
          <a:custGeom>
            <a:avLst/>
            <a:gdLst/>
            <a:ahLst/>
            <a:cxnLst/>
            <a:rect l="l" t="t" r="r" b="b"/>
            <a:pathLst>
              <a:path w="47340" h="7133" extrusionOk="0">
                <a:moveTo>
                  <a:pt x="0" y="0"/>
                </a:moveTo>
                <a:lnTo>
                  <a:pt x="0" y="7133"/>
                </a:lnTo>
                <a:cubicBezTo>
                  <a:pt x="5845" y="6040"/>
                  <a:pt x="3896" y="3627"/>
                  <a:pt x="8402" y="3253"/>
                </a:cubicBezTo>
                <a:cubicBezTo>
                  <a:pt x="8765" y="3222"/>
                  <a:pt x="9109" y="3208"/>
                  <a:pt x="9438" y="3208"/>
                </a:cubicBezTo>
                <a:cubicBezTo>
                  <a:pt x="13141" y="3208"/>
                  <a:pt x="14923" y="4964"/>
                  <a:pt x="19694" y="4964"/>
                </a:cubicBezTo>
                <a:cubicBezTo>
                  <a:pt x="19983" y="4964"/>
                  <a:pt x="20282" y="4958"/>
                  <a:pt x="20594" y="4944"/>
                </a:cubicBezTo>
                <a:cubicBezTo>
                  <a:pt x="26513" y="4683"/>
                  <a:pt x="25945" y="2776"/>
                  <a:pt x="33091" y="2471"/>
                </a:cubicBezTo>
                <a:cubicBezTo>
                  <a:pt x="33964" y="2434"/>
                  <a:pt x="34724" y="2417"/>
                  <a:pt x="35394" y="2417"/>
                </a:cubicBezTo>
                <a:cubicBezTo>
                  <a:pt x="40209" y="2417"/>
                  <a:pt x="40387" y="3319"/>
                  <a:pt x="44568" y="4271"/>
                </a:cubicBezTo>
                <a:cubicBezTo>
                  <a:pt x="45481" y="4482"/>
                  <a:pt x="46407" y="4636"/>
                  <a:pt x="47340" y="4729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9"/>
          <p:cNvSpPr/>
          <p:nvPr/>
        </p:nvSpPr>
        <p:spPr>
          <a:xfrm rot="5400000" flipH="1">
            <a:off x="6061045" y="2060295"/>
            <a:ext cx="5143491" cy="1022918"/>
          </a:xfrm>
          <a:custGeom>
            <a:avLst/>
            <a:gdLst/>
            <a:ahLst/>
            <a:cxnLst/>
            <a:rect l="l" t="t" r="r" b="b"/>
            <a:pathLst>
              <a:path w="47340" h="6896" extrusionOk="0">
                <a:moveTo>
                  <a:pt x="0" y="0"/>
                </a:moveTo>
                <a:lnTo>
                  <a:pt x="0" y="6895"/>
                </a:lnTo>
                <a:cubicBezTo>
                  <a:pt x="5283" y="5516"/>
                  <a:pt x="3510" y="2358"/>
                  <a:pt x="7467" y="1871"/>
                </a:cubicBezTo>
                <a:cubicBezTo>
                  <a:pt x="7782" y="1833"/>
                  <a:pt x="8082" y="1815"/>
                  <a:pt x="8370" y="1815"/>
                </a:cubicBezTo>
                <a:cubicBezTo>
                  <a:pt x="11614" y="1815"/>
                  <a:pt x="13322" y="4068"/>
                  <a:pt x="17484" y="4068"/>
                </a:cubicBezTo>
                <a:cubicBezTo>
                  <a:pt x="17737" y="4068"/>
                  <a:pt x="18000" y="4059"/>
                  <a:pt x="18273" y="4041"/>
                </a:cubicBezTo>
                <a:cubicBezTo>
                  <a:pt x="23418" y="3709"/>
                  <a:pt x="22717" y="1260"/>
                  <a:pt x="28928" y="871"/>
                </a:cubicBezTo>
                <a:cubicBezTo>
                  <a:pt x="29608" y="828"/>
                  <a:pt x="30210" y="808"/>
                  <a:pt x="30746" y="808"/>
                </a:cubicBezTo>
                <a:cubicBezTo>
                  <a:pt x="35112" y="808"/>
                  <a:pt x="35217" y="2135"/>
                  <a:pt x="38904" y="3374"/>
                </a:cubicBezTo>
                <a:cubicBezTo>
                  <a:pt x="40562" y="3931"/>
                  <a:pt x="42244" y="4098"/>
                  <a:pt x="43665" y="4098"/>
                </a:cubicBezTo>
                <a:cubicBezTo>
                  <a:pt x="45795" y="4098"/>
                  <a:pt x="47340" y="3723"/>
                  <a:pt x="47340" y="3723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9"/>
          <p:cNvGrpSpPr/>
          <p:nvPr/>
        </p:nvGrpSpPr>
        <p:grpSpPr>
          <a:xfrm>
            <a:off x="631734" y="208020"/>
            <a:ext cx="8015299" cy="4449105"/>
            <a:chOff x="650245" y="-7656"/>
            <a:chExt cx="8463885" cy="4698105"/>
          </a:xfrm>
        </p:grpSpPr>
        <p:sp>
          <p:nvSpPr>
            <p:cNvPr id="361" name="Google Shape;361;p9"/>
            <p:cNvSpPr/>
            <p:nvPr/>
          </p:nvSpPr>
          <p:spPr>
            <a:xfrm>
              <a:off x="6862046" y="37869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7678810" y="4507400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8547568" y="3920669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" name="Google Shape;365;p9"/>
            <p:cNvGrpSpPr/>
            <p:nvPr/>
          </p:nvGrpSpPr>
          <p:grpSpPr>
            <a:xfrm>
              <a:off x="650245" y="-7656"/>
              <a:ext cx="8463885" cy="4698105"/>
              <a:chOff x="621670" y="-26706"/>
              <a:chExt cx="8463885" cy="4698105"/>
            </a:xfrm>
          </p:grpSpPr>
          <p:sp>
            <p:nvSpPr>
              <p:cNvPr id="366" name="Google Shape;366;p9"/>
              <p:cNvSpPr/>
              <p:nvPr/>
            </p:nvSpPr>
            <p:spPr>
              <a:xfrm>
                <a:off x="1479187" y="170954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003938" y="9740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621670" y="3416083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 flipH="1">
                <a:off x="7742410" y="-26706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1" name="Google Shape;371;p9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372" name="Google Shape;372;p9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9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4" name="Google Shape;374;p9"/>
              <p:cNvSpPr/>
              <p:nvPr/>
            </p:nvSpPr>
            <p:spPr>
              <a:xfrm>
                <a:off x="2475113" y="4624393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1162073" y="4430008"/>
                <a:ext cx="112852" cy="951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0" extrusionOk="0">
                    <a:moveTo>
                      <a:pt x="274" y="0"/>
                    </a:moveTo>
                    <a:cubicBezTo>
                      <a:pt x="164" y="0"/>
                      <a:pt x="55" y="71"/>
                      <a:pt x="29" y="198"/>
                    </a:cubicBezTo>
                    <a:cubicBezTo>
                      <a:pt x="1" y="332"/>
                      <a:pt x="86" y="463"/>
                      <a:pt x="220" y="493"/>
                    </a:cubicBezTo>
                    <a:cubicBezTo>
                      <a:pt x="238" y="497"/>
                      <a:pt x="256" y="499"/>
                      <a:pt x="274" y="499"/>
                    </a:cubicBezTo>
                    <a:cubicBezTo>
                      <a:pt x="463" y="499"/>
                      <a:pt x="592" y="284"/>
                      <a:pt x="481" y="113"/>
                    </a:cubicBezTo>
                    <a:cubicBezTo>
                      <a:pt x="431" y="36"/>
                      <a:pt x="352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9"/>
          <p:cNvGrpSpPr/>
          <p:nvPr/>
        </p:nvGrpSpPr>
        <p:grpSpPr>
          <a:xfrm rot="-6398875" flipH="1">
            <a:off x="359709" y="4250521"/>
            <a:ext cx="971441" cy="1021364"/>
            <a:chOff x="11391327" y="1296786"/>
            <a:chExt cx="449754" cy="472867"/>
          </a:xfrm>
        </p:grpSpPr>
        <p:sp>
          <p:nvSpPr>
            <p:cNvPr id="377" name="Google Shape;377;p9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9"/>
          <p:cNvGrpSpPr/>
          <p:nvPr/>
        </p:nvGrpSpPr>
        <p:grpSpPr>
          <a:xfrm rot="6398875">
            <a:off x="7716296" y="4344596"/>
            <a:ext cx="971441" cy="1021364"/>
            <a:chOff x="11391327" y="1296786"/>
            <a:chExt cx="449754" cy="472867"/>
          </a:xfrm>
        </p:grpSpPr>
        <p:sp>
          <p:nvSpPr>
            <p:cNvPr id="381" name="Google Shape;381;p9"/>
            <p:cNvSpPr/>
            <p:nvPr/>
          </p:nvSpPr>
          <p:spPr>
            <a:xfrm>
              <a:off x="11544970" y="1418413"/>
              <a:ext cx="231887" cy="162169"/>
            </a:xfrm>
            <a:custGeom>
              <a:avLst/>
              <a:gdLst/>
              <a:ahLst/>
              <a:cxnLst/>
              <a:rect l="l" t="t" r="r" b="b"/>
              <a:pathLst>
                <a:path w="1224" h="856" extrusionOk="0">
                  <a:moveTo>
                    <a:pt x="1224" y="0"/>
                  </a:moveTo>
                  <a:cubicBezTo>
                    <a:pt x="1128" y="66"/>
                    <a:pt x="1029" y="136"/>
                    <a:pt x="925" y="203"/>
                  </a:cubicBezTo>
                  <a:cubicBezTo>
                    <a:pt x="895" y="221"/>
                    <a:pt x="865" y="241"/>
                    <a:pt x="835" y="259"/>
                  </a:cubicBezTo>
                  <a:cubicBezTo>
                    <a:pt x="765" y="301"/>
                    <a:pt x="696" y="337"/>
                    <a:pt x="622" y="371"/>
                  </a:cubicBezTo>
                  <a:cubicBezTo>
                    <a:pt x="550" y="403"/>
                    <a:pt x="477" y="433"/>
                    <a:pt x="403" y="456"/>
                  </a:cubicBezTo>
                  <a:cubicBezTo>
                    <a:pt x="353" y="472"/>
                    <a:pt x="303" y="492"/>
                    <a:pt x="255" y="514"/>
                  </a:cubicBezTo>
                  <a:cubicBezTo>
                    <a:pt x="231" y="524"/>
                    <a:pt x="207" y="538"/>
                    <a:pt x="186" y="552"/>
                  </a:cubicBezTo>
                  <a:cubicBezTo>
                    <a:pt x="128" y="586"/>
                    <a:pt x="80" y="634"/>
                    <a:pt x="44" y="690"/>
                  </a:cubicBezTo>
                  <a:cubicBezTo>
                    <a:pt x="20" y="725"/>
                    <a:pt x="6" y="767"/>
                    <a:pt x="0" y="811"/>
                  </a:cubicBezTo>
                  <a:cubicBezTo>
                    <a:pt x="0" y="819"/>
                    <a:pt x="0" y="827"/>
                    <a:pt x="0" y="835"/>
                  </a:cubicBezTo>
                  <a:lnTo>
                    <a:pt x="0" y="845"/>
                  </a:lnTo>
                  <a:lnTo>
                    <a:pt x="0" y="855"/>
                  </a:lnTo>
                  <a:cubicBezTo>
                    <a:pt x="6" y="839"/>
                    <a:pt x="12" y="823"/>
                    <a:pt x="22" y="809"/>
                  </a:cubicBezTo>
                  <a:cubicBezTo>
                    <a:pt x="34" y="785"/>
                    <a:pt x="52" y="763"/>
                    <a:pt x="72" y="745"/>
                  </a:cubicBezTo>
                  <a:cubicBezTo>
                    <a:pt x="82" y="735"/>
                    <a:pt x="92" y="725"/>
                    <a:pt x="104" y="718"/>
                  </a:cubicBezTo>
                  <a:cubicBezTo>
                    <a:pt x="146" y="688"/>
                    <a:pt x="194" y="666"/>
                    <a:pt x="245" y="652"/>
                  </a:cubicBezTo>
                  <a:cubicBezTo>
                    <a:pt x="343" y="626"/>
                    <a:pt x="445" y="618"/>
                    <a:pt x="544" y="594"/>
                  </a:cubicBezTo>
                  <a:cubicBezTo>
                    <a:pt x="574" y="586"/>
                    <a:pt x="604" y="576"/>
                    <a:pt x="634" y="566"/>
                  </a:cubicBezTo>
                  <a:cubicBezTo>
                    <a:pt x="769" y="520"/>
                    <a:pt x="893" y="447"/>
                    <a:pt x="997" y="349"/>
                  </a:cubicBezTo>
                  <a:cubicBezTo>
                    <a:pt x="1074" y="277"/>
                    <a:pt x="1140" y="193"/>
                    <a:pt x="1186" y="98"/>
                  </a:cubicBezTo>
                  <a:cubicBezTo>
                    <a:pt x="1198" y="74"/>
                    <a:pt x="1208" y="50"/>
                    <a:pt x="1216" y="26"/>
                  </a:cubicBezTo>
                  <a:cubicBezTo>
                    <a:pt x="1220" y="10"/>
                    <a:pt x="1224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11391327" y="1296786"/>
              <a:ext cx="304825" cy="472867"/>
            </a:xfrm>
            <a:custGeom>
              <a:avLst/>
              <a:gdLst/>
              <a:ahLst/>
              <a:cxnLst/>
              <a:rect l="l" t="t" r="r" b="b"/>
              <a:pathLst>
                <a:path w="1609" h="2496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228" y="12"/>
                    <a:pt x="1136" y="50"/>
                    <a:pt x="1058" y="108"/>
                  </a:cubicBezTo>
                  <a:cubicBezTo>
                    <a:pt x="1015" y="138"/>
                    <a:pt x="977" y="174"/>
                    <a:pt x="941" y="214"/>
                  </a:cubicBezTo>
                  <a:cubicBezTo>
                    <a:pt x="895" y="267"/>
                    <a:pt x="859" y="329"/>
                    <a:pt x="831" y="393"/>
                  </a:cubicBezTo>
                  <a:cubicBezTo>
                    <a:pt x="825" y="407"/>
                    <a:pt x="819" y="421"/>
                    <a:pt x="815" y="435"/>
                  </a:cubicBezTo>
                  <a:cubicBezTo>
                    <a:pt x="799" y="477"/>
                    <a:pt x="789" y="521"/>
                    <a:pt x="781" y="564"/>
                  </a:cubicBezTo>
                  <a:cubicBezTo>
                    <a:pt x="777" y="602"/>
                    <a:pt x="775" y="640"/>
                    <a:pt x="775" y="676"/>
                  </a:cubicBezTo>
                  <a:cubicBezTo>
                    <a:pt x="736" y="680"/>
                    <a:pt x="694" y="682"/>
                    <a:pt x="652" y="688"/>
                  </a:cubicBezTo>
                  <a:cubicBezTo>
                    <a:pt x="632" y="690"/>
                    <a:pt x="610" y="692"/>
                    <a:pt x="590" y="696"/>
                  </a:cubicBezTo>
                  <a:cubicBezTo>
                    <a:pt x="478" y="708"/>
                    <a:pt x="373" y="746"/>
                    <a:pt x="277" y="804"/>
                  </a:cubicBezTo>
                  <a:cubicBezTo>
                    <a:pt x="176" y="869"/>
                    <a:pt x="98" y="965"/>
                    <a:pt x="52" y="1079"/>
                  </a:cubicBezTo>
                  <a:cubicBezTo>
                    <a:pt x="16" y="1164"/>
                    <a:pt x="0" y="1256"/>
                    <a:pt x="6" y="1350"/>
                  </a:cubicBezTo>
                  <a:cubicBezTo>
                    <a:pt x="8" y="1373"/>
                    <a:pt x="10" y="1395"/>
                    <a:pt x="16" y="1419"/>
                  </a:cubicBezTo>
                  <a:cubicBezTo>
                    <a:pt x="22" y="1455"/>
                    <a:pt x="32" y="1491"/>
                    <a:pt x="46" y="1525"/>
                  </a:cubicBezTo>
                  <a:cubicBezTo>
                    <a:pt x="54" y="1543"/>
                    <a:pt x="64" y="1557"/>
                    <a:pt x="68" y="1567"/>
                  </a:cubicBezTo>
                  <a:lnTo>
                    <a:pt x="76" y="1581"/>
                  </a:lnTo>
                  <a:cubicBezTo>
                    <a:pt x="56" y="1507"/>
                    <a:pt x="54" y="1429"/>
                    <a:pt x="68" y="1352"/>
                  </a:cubicBezTo>
                  <a:cubicBezTo>
                    <a:pt x="82" y="1268"/>
                    <a:pt x="116" y="1188"/>
                    <a:pt x="164" y="1116"/>
                  </a:cubicBezTo>
                  <a:cubicBezTo>
                    <a:pt x="201" y="1061"/>
                    <a:pt x="251" y="1013"/>
                    <a:pt x="307" y="975"/>
                  </a:cubicBezTo>
                  <a:cubicBezTo>
                    <a:pt x="339" y="953"/>
                    <a:pt x="373" y="937"/>
                    <a:pt x="407" y="925"/>
                  </a:cubicBezTo>
                  <a:cubicBezTo>
                    <a:pt x="429" y="915"/>
                    <a:pt x="453" y="909"/>
                    <a:pt x="474" y="903"/>
                  </a:cubicBezTo>
                  <a:cubicBezTo>
                    <a:pt x="576" y="881"/>
                    <a:pt x="680" y="869"/>
                    <a:pt x="783" y="865"/>
                  </a:cubicBezTo>
                  <a:cubicBezTo>
                    <a:pt x="785" y="889"/>
                    <a:pt x="787" y="915"/>
                    <a:pt x="787" y="939"/>
                  </a:cubicBezTo>
                  <a:lnTo>
                    <a:pt x="787" y="975"/>
                  </a:lnTo>
                  <a:cubicBezTo>
                    <a:pt x="787" y="999"/>
                    <a:pt x="787" y="1021"/>
                    <a:pt x="783" y="1045"/>
                  </a:cubicBezTo>
                  <a:cubicBezTo>
                    <a:pt x="779" y="1073"/>
                    <a:pt x="771" y="1100"/>
                    <a:pt x="757" y="1126"/>
                  </a:cubicBezTo>
                  <a:cubicBezTo>
                    <a:pt x="743" y="1152"/>
                    <a:pt x="726" y="1174"/>
                    <a:pt x="704" y="1190"/>
                  </a:cubicBezTo>
                  <a:cubicBezTo>
                    <a:pt x="680" y="1212"/>
                    <a:pt x="646" y="1232"/>
                    <a:pt x="612" y="1258"/>
                  </a:cubicBezTo>
                  <a:cubicBezTo>
                    <a:pt x="544" y="1310"/>
                    <a:pt x="484" y="1371"/>
                    <a:pt x="433" y="1441"/>
                  </a:cubicBezTo>
                  <a:cubicBezTo>
                    <a:pt x="285" y="1646"/>
                    <a:pt x="227" y="1904"/>
                    <a:pt x="273" y="2153"/>
                  </a:cubicBezTo>
                  <a:cubicBezTo>
                    <a:pt x="277" y="2175"/>
                    <a:pt x="281" y="2195"/>
                    <a:pt x="287" y="2212"/>
                  </a:cubicBezTo>
                  <a:cubicBezTo>
                    <a:pt x="305" y="2288"/>
                    <a:pt x="337" y="2360"/>
                    <a:pt x="375" y="2428"/>
                  </a:cubicBezTo>
                  <a:lnTo>
                    <a:pt x="423" y="2495"/>
                  </a:lnTo>
                  <a:cubicBezTo>
                    <a:pt x="359" y="2360"/>
                    <a:pt x="335" y="2208"/>
                    <a:pt x="349" y="2059"/>
                  </a:cubicBezTo>
                  <a:cubicBezTo>
                    <a:pt x="353" y="1991"/>
                    <a:pt x="367" y="1923"/>
                    <a:pt x="387" y="1860"/>
                  </a:cubicBezTo>
                  <a:cubicBezTo>
                    <a:pt x="437" y="1686"/>
                    <a:pt x="542" y="1533"/>
                    <a:pt x="686" y="1425"/>
                  </a:cubicBezTo>
                  <a:cubicBezTo>
                    <a:pt x="716" y="1399"/>
                    <a:pt x="751" y="1381"/>
                    <a:pt x="793" y="1352"/>
                  </a:cubicBezTo>
                  <a:cubicBezTo>
                    <a:pt x="815" y="1338"/>
                    <a:pt x="835" y="1322"/>
                    <a:pt x="855" y="1302"/>
                  </a:cubicBezTo>
                  <a:cubicBezTo>
                    <a:pt x="875" y="1284"/>
                    <a:pt x="895" y="1262"/>
                    <a:pt x="911" y="1238"/>
                  </a:cubicBezTo>
                  <a:cubicBezTo>
                    <a:pt x="941" y="1194"/>
                    <a:pt x="961" y="1144"/>
                    <a:pt x="969" y="1092"/>
                  </a:cubicBezTo>
                  <a:cubicBezTo>
                    <a:pt x="977" y="1047"/>
                    <a:pt x="981" y="1001"/>
                    <a:pt x="979" y="957"/>
                  </a:cubicBezTo>
                  <a:cubicBezTo>
                    <a:pt x="977" y="917"/>
                    <a:pt x="975" y="879"/>
                    <a:pt x="971" y="845"/>
                  </a:cubicBezTo>
                  <a:cubicBezTo>
                    <a:pt x="1036" y="835"/>
                    <a:pt x="1102" y="817"/>
                    <a:pt x="1164" y="794"/>
                  </a:cubicBezTo>
                  <a:cubicBezTo>
                    <a:pt x="1305" y="740"/>
                    <a:pt x="1431" y="650"/>
                    <a:pt x="1527" y="534"/>
                  </a:cubicBezTo>
                  <a:cubicBezTo>
                    <a:pt x="1551" y="507"/>
                    <a:pt x="1573" y="475"/>
                    <a:pt x="1590" y="443"/>
                  </a:cubicBezTo>
                  <a:lnTo>
                    <a:pt x="1608" y="411"/>
                  </a:lnTo>
                  <a:lnTo>
                    <a:pt x="1608" y="411"/>
                  </a:lnTo>
                  <a:cubicBezTo>
                    <a:pt x="1441" y="529"/>
                    <a:pt x="1250" y="612"/>
                    <a:pt x="1048" y="652"/>
                  </a:cubicBezTo>
                  <a:lnTo>
                    <a:pt x="1013" y="656"/>
                  </a:lnTo>
                  <a:cubicBezTo>
                    <a:pt x="993" y="660"/>
                    <a:pt x="971" y="662"/>
                    <a:pt x="951" y="664"/>
                  </a:cubicBezTo>
                  <a:cubicBezTo>
                    <a:pt x="947" y="628"/>
                    <a:pt x="947" y="592"/>
                    <a:pt x="951" y="556"/>
                  </a:cubicBezTo>
                  <a:cubicBezTo>
                    <a:pt x="959" y="459"/>
                    <a:pt x="989" y="365"/>
                    <a:pt x="1038" y="281"/>
                  </a:cubicBezTo>
                  <a:cubicBezTo>
                    <a:pt x="1074" y="218"/>
                    <a:pt x="1120" y="160"/>
                    <a:pt x="1174" y="110"/>
                  </a:cubicBezTo>
                  <a:cubicBezTo>
                    <a:pt x="1208" y="78"/>
                    <a:pt x="1244" y="50"/>
                    <a:pt x="1284" y="26"/>
                  </a:cubicBez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11725706" y="1431864"/>
              <a:ext cx="115375" cy="306530"/>
            </a:xfrm>
            <a:custGeom>
              <a:avLst/>
              <a:gdLst/>
              <a:ahLst/>
              <a:cxnLst/>
              <a:rect l="l" t="t" r="r" b="b"/>
              <a:pathLst>
                <a:path w="609" h="1618" extrusionOk="0">
                  <a:moveTo>
                    <a:pt x="609" y="1"/>
                  </a:moveTo>
                  <a:lnTo>
                    <a:pt x="609" y="1"/>
                  </a:lnTo>
                  <a:cubicBezTo>
                    <a:pt x="561" y="79"/>
                    <a:pt x="483" y="110"/>
                    <a:pt x="395" y="150"/>
                  </a:cubicBezTo>
                  <a:lnTo>
                    <a:pt x="371" y="162"/>
                  </a:lnTo>
                  <a:cubicBezTo>
                    <a:pt x="332" y="180"/>
                    <a:pt x="292" y="200"/>
                    <a:pt x="256" y="226"/>
                  </a:cubicBezTo>
                  <a:cubicBezTo>
                    <a:pt x="206" y="258"/>
                    <a:pt x="162" y="300"/>
                    <a:pt x="126" y="348"/>
                  </a:cubicBezTo>
                  <a:cubicBezTo>
                    <a:pt x="71" y="423"/>
                    <a:pt x="31" y="513"/>
                    <a:pt x="15" y="607"/>
                  </a:cubicBezTo>
                  <a:cubicBezTo>
                    <a:pt x="9" y="633"/>
                    <a:pt x="7" y="658"/>
                    <a:pt x="5" y="684"/>
                  </a:cubicBezTo>
                  <a:cubicBezTo>
                    <a:pt x="1" y="746"/>
                    <a:pt x="7" y="806"/>
                    <a:pt x="23" y="864"/>
                  </a:cubicBezTo>
                  <a:cubicBezTo>
                    <a:pt x="29" y="892"/>
                    <a:pt x="39" y="920"/>
                    <a:pt x="51" y="947"/>
                  </a:cubicBezTo>
                  <a:cubicBezTo>
                    <a:pt x="61" y="971"/>
                    <a:pt x="73" y="997"/>
                    <a:pt x="85" y="1017"/>
                  </a:cubicBezTo>
                  <a:cubicBezTo>
                    <a:pt x="86" y="1025"/>
                    <a:pt x="90" y="1031"/>
                    <a:pt x="94" y="1039"/>
                  </a:cubicBezTo>
                  <a:cubicBezTo>
                    <a:pt x="110" y="1069"/>
                    <a:pt x="124" y="1101"/>
                    <a:pt x="136" y="1135"/>
                  </a:cubicBezTo>
                  <a:cubicBezTo>
                    <a:pt x="146" y="1169"/>
                    <a:pt x="150" y="1205"/>
                    <a:pt x="148" y="1242"/>
                  </a:cubicBezTo>
                  <a:cubicBezTo>
                    <a:pt x="140" y="1310"/>
                    <a:pt x="122" y="1376"/>
                    <a:pt x="94" y="1438"/>
                  </a:cubicBezTo>
                  <a:cubicBezTo>
                    <a:pt x="69" y="1493"/>
                    <a:pt x="45" y="1537"/>
                    <a:pt x="27" y="1569"/>
                  </a:cubicBezTo>
                  <a:lnTo>
                    <a:pt x="1" y="1617"/>
                  </a:lnTo>
                  <a:cubicBezTo>
                    <a:pt x="59" y="1567"/>
                    <a:pt x="112" y="1511"/>
                    <a:pt x="162" y="1452"/>
                  </a:cubicBezTo>
                  <a:cubicBezTo>
                    <a:pt x="210" y="1392"/>
                    <a:pt x="246" y="1320"/>
                    <a:pt x="266" y="1246"/>
                  </a:cubicBezTo>
                  <a:cubicBezTo>
                    <a:pt x="284" y="1169"/>
                    <a:pt x="280" y="1089"/>
                    <a:pt x="254" y="1015"/>
                  </a:cubicBezTo>
                  <a:cubicBezTo>
                    <a:pt x="238" y="967"/>
                    <a:pt x="224" y="926"/>
                    <a:pt x="212" y="890"/>
                  </a:cubicBezTo>
                  <a:cubicBezTo>
                    <a:pt x="208" y="878"/>
                    <a:pt x="204" y="864"/>
                    <a:pt x="202" y="850"/>
                  </a:cubicBezTo>
                  <a:cubicBezTo>
                    <a:pt x="186" y="760"/>
                    <a:pt x="190" y="668"/>
                    <a:pt x="216" y="581"/>
                  </a:cubicBezTo>
                  <a:cubicBezTo>
                    <a:pt x="238" y="509"/>
                    <a:pt x="274" y="441"/>
                    <a:pt x="322" y="381"/>
                  </a:cubicBezTo>
                  <a:cubicBezTo>
                    <a:pt x="364" y="334"/>
                    <a:pt x="411" y="288"/>
                    <a:pt x="461" y="248"/>
                  </a:cubicBezTo>
                  <a:cubicBezTo>
                    <a:pt x="503" y="212"/>
                    <a:pt x="541" y="172"/>
                    <a:pt x="571" y="126"/>
                  </a:cubicBezTo>
                  <a:cubicBezTo>
                    <a:pt x="589" y="98"/>
                    <a:pt x="603" y="67"/>
                    <a:pt x="607" y="33"/>
                  </a:cubicBezTo>
                  <a:cubicBezTo>
                    <a:pt x="609" y="23"/>
                    <a:pt x="609" y="1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85670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0" name="Google Shape;410;p11"/>
          <p:cNvSpPr txBox="1">
            <a:spLocks noGrp="1"/>
          </p:cNvSpPr>
          <p:nvPr>
            <p:ph type="subTitle" idx="1"/>
          </p:nvPr>
        </p:nvSpPr>
        <p:spPr>
          <a:xfrm>
            <a:off x="1284000" y="28275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1" name="Google Shape;411;p11"/>
          <p:cNvSpPr/>
          <p:nvPr/>
        </p:nvSpPr>
        <p:spPr>
          <a:xfrm>
            <a:off x="50" y="3860175"/>
            <a:ext cx="9143926" cy="952274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11"/>
          <p:cNvGrpSpPr/>
          <p:nvPr/>
        </p:nvGrpSpPr>
        <p:grpSpPr>
          <a:xfrm>
            <a:off x="3998096" y="3710545"/>
            <a:ext cx="983474" cy="855528"/>
            <a:chOff x="608900" y="3614050"/>
            <a:chExt cx="136425" cy="118675"/>
          </a:xfrm>
        </p:grpSpPr>
        <p:sp>
          <p:nvSpPr>
            <p:cNvPr id="413" name="Google Shape;413;p11"/>
            <p:cNvSpPr/>
            <p:nvPr/>
          </p:nvSpPr>
          <p:spPr>
            <a:xfrm>
              <a:off x="672650" y="3622225"/>
              <a:ext cx="72675" cy="110500"/>
            </a:xfrm>
            <a:custGeom>
              <a:avLst/>
              <a:gdLst/>
              <a:ahLst/>
              <a:cxnLst/>
              <a:rect l="l" t="t" r="r" b="b"/>
              <a:pathLst>
                <a:path w="2907" h="4420" extrusionOk="0">
                  <a:moveTo>
                    <a:pt x="2269" y="0"/>
                  </a:moveTo>
                  <a:cubicBezTo>
                    <a:pt x="2248" y="0"/>
                    <a:pt x="2226" y="6"/>
                    <a:pt x="2205" y="19"/>
                  </a:cubicBezTo>
                  <a:cubicBezTo>
                    <a:pt x="2025" y="131"/>
                    <a:pt x="1870" y="290"/>
                    <a:pt x="1736" y="452"/>
                  </a:cubicBezTo>
                  <a:cubicBezTo>
                    <a:pt x="1583" y="641"/>
                    <a:pt x="1447" y="846"/>
                    <a:pt x="1336" y="1064"/>
                  </a:cubicBezTo>
                  <a:cubicBezTo>
                    <a:pt x="1232" y="1269"/>
                    <a:pt x="1174" y="1496"/>
                    <a:pt x="1164" y="1727"/>
                  </a:cubicBezTo>
                  <a:cubicBezTo>
                    <a:pt x="1154" y="1960"/>
                    <a:pt x="1218" y="2201"/>
                    <a:pt x="1180" y="2431"/>
                  </a:cubicBezTo>
                  <a:cubicBezTo>
                    <a:pt x="1138" y="2672"/>
                    <a:pt x="969" y="2883"/>
                    <a:pt x="827" y="3078"/>
                  </a:cubicBezTo>
                  <a:cubicBezTo>
                    <a:pt x="712" y="3240"/>
                    <a:pt x="630" y="3425"/>
                    <a:pt x="586" y="3620"/>
                  </a:cubicBezTo>
                  <a:cubicBezTo>
                    <a:pt x="493" y="3441"/>
                    <a:pt x="431" y="3274"/>
                    <a:pt x="431" y="3070"/>
                  </a:cubicBezTo>
                  <a:cubicBezTo>
                    <a:pt x="431" y="2845"/>
                    <a:pt x="580" y="2678"/>
                    <a:pt x="636" y="2472"/>
                  </a:cubicBezTo>
                  <a:cubicBezTo>
                    <a:pt x="688" y="2281"/>
                    <a:pt x="814" y="2112"/>
                    <a:pt x="873" y="1922"/>
                  </a:cubicBezTo>
                  <a:cubicBezTo>
                    <a:pt x="937" y="1721"/>
                    <a:pt x="931" y="1498"/>
                    <a:pt x="899" y="1293"/>
                  </a:cubicBezTo>
                  <a:cubicBezTo>
                    <a:pt x="877" y="1159"/>
                    <a:pt x="837" y="1010"/>
                    <a:pt x="712" y="944"/>
                  </a:cubicBezTo>
                  <a:cubicBezTo>
                    <a:pt x="694" y="926"/>
                    <a:pt x="671" y="918"/>
                    <a:pt x="649" y="918"/>
                  </a:cubicBezTo>
                  <a:cubicBezTo>
                    <a:pt x="575" y="918"/>
                    <a:pt x="498" y="1000"/>
                    <a:pt x="543" y="1085"/>
                  </a:cubicBezTo>
                  <a:cubicBezTo>
                    <a:pt x="632" y="1257"/>
                    <a:pt x="584" y="1508"/>
                    <a:pt x="548" y="1683"/>
                  </a:cubicBezTo>
                  <a:cubicBezTo>
                    <a:pt x="503" y="1893"/>
                    <a:pt x="389" y="2058"/>
                    <a:pt x="301" y="2251"/>
                  </a:cubicBezTo>
                  <a:cubicBezTo>
                    <a:pt x="216" y="2445"/>
                    <a:pt x="118" y="2636"/>
                    <a:pt x="58" y="2835"/>
                  </a:cubicBezTo>
                  <a:cubicBezTo>
                    <a:pt x="0" y="3032"/>
                    <a:pt x="24" y="3252"/>
                    <a:pt x="72" y="3447"/>
                  </a:cubicBezTo>
                  <a:cubicBezTo>
                    <a:pt x="122" y="3652"/>
                    <a:pt x="254" y="3826"/>
                    <a:pt x="335" y="4021"/>
                  </a:cubicBezTo>
                  <a:cubicBezTo>
                    <a:pt x="389" y="4156"/>
                    <a:pt x="343" y="4288"/>
                    <a:pt x="295" y="4419"/>
                  </a:cubicBezTo>
                  <a:lnTo>
                    <a:pt x="1095" y="4419"/>
                  </a:lnTo>
                  <a:cubicBezTo>
                    <a:pt x="1085" y="4258"/>
                    <a:pt x="1011" y="4097"/>
                    <a:pt x="985" y="3937"/>
                  </a:cubicBezTo>
                  <a:cubicBezTo>
                    <a:pt x="1011" y="3891"/>
                    <a:pt x="1041" y="3848"/>
                    <a:pt x="1071" y="3806"/>
                  </a:cubicBezTo>
                  <a:cubicBezTo>
                    <a:pt x="1206" y="3622"/>
                    <a:pt x="1409" y="3499"/>
                    <a:pt x="1601" y="3373"/>
                  </a:cubicBezTo>
                  <a:cubicBezTo>
                    <a:pt x="1750" y="3276"/>
                    <a:pt x="1926" y="3212"/>
                    <a:pt x="2061" y="3098"/>
                  </a:cubicBezTo>
                  <a:cubicBezTo>
                    <a:pt x="2350" y="2855"/>
                    <a:pt x="2494" y="2484"/>
                    <a:pt x="2488" y="2120"/>
                  </a:cubicBezTo>
                  <a:cubicBezTo>
                    <a:pt x="2482" y="1791"/>
                    <a:pt x="2587" y="1392"/>
                    <a:pt x="2838" y="1149"/>
                  </a:cubicBezTo>
                  <a:cubicBezTo>
                    <a:pt x="2907" y="1084"/>
                    <a:pt x="2848" y="954"/>
                    <a:pt x="2756" y="954"/>
                  </a:cubicBezTo>
                  <a:cubicBezTo>
                    <a:pt x="2749" y="954"/>
                    <a:pt x="2742" y="954"/>
                    <a:pt x="2735" y="956"/>
                  </a:cubicBezTo>
                  <a:cubicBezTo>
                    <a:pt x="2412" y="1028"/>
                    <a:pt x="2256" y="1432"/>
                    <a:pt x="2175" y="1703"/>
                  </a:cubicBezTo>
                  <a:cubicBezTo>
                    <a:pt x="2113" y="1906"/>
                    <a:pt x="2153" y="2118"/>
                    <a:pt x="2099" y="2319"/>
                  </a:cubicBezTo>
                  <a:cubicBezTo>
                    <a:pt x="2037" y="2550"/>
                    <a:pt x="1951" y="2741"/>
                    <a:pt x="1732" y="2873"/>
                  </a:cubicBezTo>
                  <a:cubicBezTo>
                    <a:pt x="1575" y="2967"/>
                    <a:pt x="1411" y="3054"/>
                    <a:pt x="1256" y="3154"/>
                  </a:cubicBezTo>
                  <a:cubicBezTo>
                    <a:pt x="1366" y="2979"/>
                    <a:pt x="1465" y="2817"/>
                    <a:pt x="1537" y="2614"/>
                  </a:cubicBezTo>
                  <a:cubicBezTo>
                    <a:pt x="1603" y="2427"/>
                    <a:pt x="1585" y="2233"/>
                    <a:pt x="1561" y="2040"/>
                  </a:cubicBezTo>
                  <a:cubicBezTo>
                    <a:pt x="1533" y="1803"/>
                    <a:pt x="1541" y="1570"/>
                    <a:pt x="1617" y="1343"/>
                  </a:cubicBezTo>
                  <a:cubicBezTo>
                    <a:pt x="1694" y="1105"/>
                    <a:pt x="1818" y="884"/>
                    <a:pt x="1981" y="695"/>
                  </a:cubicBezTo>
                  <a:cubicBezTo>
                    <a:pt x="2129" y="527"/>
                    <a:pt x="2338" y="246"/>
                    <a:pt x="2378" y="171"/>
                  </a:cubicBezTo>
                  <a:cubicBezTo>
                    <a:pt x="2422" y="90"/>
                    <a:pt x="2352" y="0"/>
                    <a:pt x="2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635825" y="3614050"/>
              <a:ext cx="47100" cy="118675"/>
            </a:xfrm>
            <a:custGeom>
              <a:avLst/>
              <a:gdLst/>
              <a:ahLst/>
              <a:cxnLst/>
              <a:rect l="l" t="t" r="r" b="b"/>
              <a:pathLst>
                <a:path w="1884" h="4747" extrusionOk="0">
                  <a:moveTo>
                    <a:pt x="124" y="1"/>
                  </a:moveTo>
                  <a:cubicBezTo>
                    <a:pt x="61" y="1"/>
                    <a:pt x="1" y="46"/>
                    <a:pt x="11" y="129"/>
                  </a:cubicBezTo>
                  <a:cubicBezTo>
                    <a:pt x="45" y="390"/>
                    <a:pt x="164" y="703"/>
                    <a:pt x="230" y="884"/>
                  </a:cubicBezTo>
                  <a:cubicBezTo>
                    <a:pt x="296" y="1066"/>
                    <a:pt x="417" y="1438"/>
                    <a:pt x="427" y="1534"/>
                  </a:cubicBezTo>
                  <a:cubicBezTo>
                    <a:pt x="471" y="1986"/>
                    <a:pt x="59" y="2347"/>
                    <a:pt x="59" y="2795"/>
                  </a:cubicBezTo>
                  <a:cubicBezTo>
                    <a:pt x="59" y="3061"/>
                    <a:pt x="96" y="3344"/>
                    <a:pt x="228" y="3579"/>
                  </a:cubicBezTo>
                  <a:cubicBezTo>
                    <a:pt x="342" y="3782"/>
                    <a:pt x="489" y="3963"/>
                    <a:pt x="627" y="4153"/>
                  </a:cubicBezTo>
                  <a:cubicBezTo>
                    <a:pt x="760" y="4336"/>
                    <a:pt x="866" y="4535"/>
                    <a:pt x="909" y="4746"/>
                  </a:cubicBezTo>
                  <a:lnTo>
                    <a:pt x="1378" y="4746"/>
                  </a:lnTo>
                  <a:cubicBezTo>
                    <a:pt x="1312" y="4515"/>
                    <a:pt x="1236" y="4286"/>
                    <a:pt x="1196" y="4051"/>
                  </a:cubicBezTo>
                  <a:cubicBezTo>
                    <a:pt x="1157" y="3830"/>
                    <a:pt x="1109" y="3541"/>
                    <a:pt x="1234" y="3340"/>
                  </a:cubicBezTo>
                  <a:cubicBezTo>
                    <a:pt x="1372" y="3116"/>
                    <a:pt x="1527" y="2919"/>
                    <a:pt x="1563" y="2654"/>
                  </a:cubicBezTo>
                  <a:cubicBezTo>
                    <a:pt x="1603" y="2359"/>
                    <a:pt x="1603" y="2058"/>
                    <a:pt x="1565" y="1761"/>
                  </a:cubicBezTo>
                  <a:cubicBezTo>
                    <a:pt x="1529" y="1488"/>
                    <a:pt x="1543" y="1173"/>
                    <a:pt x="1623" y="908"/>
                  </a:cubicBezTo>
                  <a:cubicBezTo>
                    <a:pt x="1661" y="785"/>
                    <a:pt x="1705" y="659"/>
                    <a:pt x="1746" y="536"/>
                  </a:cubicBezTo>
                  <a:cubicBezTo>
                    <a:pt x="1758" y="500"/>
                    <a:pt x="1770" y="464"/>
                    <a:pt x="1780" y="428"/>
                  </a:cubicBezTo>
                  <a:cubicBezTo>
                    <a:pt x="1788" y="402"/>
                    <a:pt x="1809" y="377"/>
                    <a:pt x="1802" y="377"/>
                  </a:cubicBezTo>
                  <a:cubicBezTo>
                    <a:pt x="1799" y="377"/>
                    <a:pt x="1793" y="380"/>
                    <a:pt x="1780" y="388"/>
                  </a:cubicBezTo>
                  <a:cubicBezTo>
                    <a:pt x="1840" y="348"/>
                    <a:pt x="1884" y="261"/>
                    <a:pt x="1834" y="195"/>
                  </a:cubicBezTo>
                  <a:lnTo>
                    <a:pt x="1824" y="183"/>
                  </a:lnTo>
                  <a:cubicBezTo>
                    <a:pt x="1797" y="144"/>
                    <a:pt x="1751" y="121"/>
                    <a:pt x="1704" y="121"/>
                  </a:cubicBezTo>
                  <a:cubicBezTo>
                    <a:pt x="1693" y="121"/>
                    <a:pt x="1682" y="122"/>
                    <a:pt x="1671" y="125"/>
                  </a:cubicBezTo>
                  <a:cubicBezTo>
                    <a:pt x="1497" y="139"/>
                    <a:pt x="1432" y="348"/>
                    <a:pt x="1372" y="478"/>
                  </a:cubicBezTo>
                  <a:cubicBezTo>
                    <a:pt x="1258" y="729"/>
                    <a:pt x="1183" y="996"/>
                    <a:pt x="1151" y="1271"/>
                  </a:cubicBezTo>
                  <a:cubicBezTo>
                    <a:pt x="1077" y="1823"/>
                    <a:pt x="1304" y="2455"/>
                    <a:pt x="975" y="2953"/>
                  </a:cubicBezTo>
                  <a:cubicBezTo>
                    <a:pt x="836" y="3164"/>
                    <a:pt x="746" y="3345"/>
                    <a:pt x="736" y="3589"/>
                  </a:cubicBezTo>
                  <a:cubicBezTo>
                    <a:pt x="597" y="3381"/>
                    <a:pt x="487" y="3160"/>
                    <a:pt x="471" y="2907"/>
                  </a:cubicBezTo>
                  <a:cubicBezTo>
                    <a:pt x="455" y="2626"/>
                    <a:pt x="601" y="2369"/>
                    <a:pt x="714" y="2118"/>
                  </a:cubicBezTo>
                  <a:cubicBezTo>
                    <a:pt x="796" y="1943"/>
                    <a:pt x="840" y="1699"/>
                    <a:pt x="812" y="1508"/>
                  </a:cubicBezTo>
                  <a:cubicBezTo>
                    <a:pt x="780" y="1285"/>
                    <a:pt x="670" y="1050"/>
                    <a:pt x="583" y="843"/>
                  </a:cubicBezTo>
                  <a:cubicBezTo>
                    <a:pt x="477" y="593"/>
                    <a:pt x="326" y="348"/>
                    <a:pt x="244" y="89"/>
                  </a:cubicBezTo>
                  <a:cubicBezTo>
                    <a:pt x="225" y="29"/>
                    <a:pt x="17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608900" y="3642125"/>
              <a:ext cx="44350" cy="90550"/>
            </a:xfrm>
            <a:custGeom>
              <a:avLst/>
              <a:gdLst/>
              <a:ahLst/>
              <a:cxnLst/>
              <a:rect l="l" t="t" r="r" b="b"/>
              <a:pathLst>
                <a:path w="1774" h="3622" extrusionOk="0">
                  <a:moveTo>
                    <a:pt x="187" y="0"/>
                  </a:moveTo>
                  <a:cubicBezTo>
                    <a:pt x="97" y="0"/>
                    <a:pt x="1" y="75"/>
                    <a:pt x="30" y="172"/>
                  </a:cubicBezTo>
                  <a:cubicBezTo>
                    <a:pt x="81" y="331"/>
                    <a:pt x="159" y="483"/>
                    <a:pt x="261" y="616"/>
                  </a:cubicBezTo>
                  <a:cubicBezTo>
                    <a:pt x="370" y="766"/>
                    <a:pt x="514" y="913"/>
                    <a:pt x="546" y="1101"/>
                  </a:cubicBezTo>
                  <a:cubicBezTo>
                    <a:pt x="576" y="1272"/>
                    <a:pt x="508" y="1447"/>
                    <a:pt x="470" y="1615"/>
                  </a:cubicBezTo>
                  <a:cubicBezTo>
                    <a:pt x="432" y="1792"/>
                    <a:pt x="358" y="1997"/>
                    <a:pt x="376" y="2179"/>
                  </a:cubicBezTo>
                  <a:cubicBezTo>
                    <a:pt x="402" y="2402"/>
                    <a:pt x="484" y="2613"/>
                    <a:pt x="613" y="2796"/>
                  </a:cubicBezTo>
                  <a:cubicBezTo>
                    <a:pt x="729" y="2964"/>
                    <a:pt x="906" y="3083"/>
                    <a:pt x="1038" y="3237"/>
                  </a:cubicBezTo>
                  <a:cubicBezTo>
                    <a:pt x="1138" y="3356"/>
                    <a:pt x="1225" y="3484"/>
                    <a:pt x="1295" y="3621"/>
                  </a:cubicBezTo>
                  <a:lnTo>
                    <a:pt x="1773" y="3621"/>
                  </a:lnTo>
                  <a:cubicBezTo>
                    <a:pt x="1735" y="3504"/>
                    <a:pt x="1684" y="3392"/>
                    <a:pt x="1624" y="3285"/>
                  </a:cubicBezTo>
                  <a:cubicBezTo>
                    <a:pt x="1512" y="3091"/>
                    <a:pt x="1371" y="2918"/>
                    <a:pt x="1207" y="2769"/>
                  </a:cubicBezTo>
                  <a:cubicBezTo>
                    <a:pt x="1030" y="2605"/>
                    <a:pt x="873" y="2442"/>
                    <a:pt x="829" y="2201"/>
                  </a:cubicBezTo>
                  <a:cubicBezTo>
                    <a:pt x="793" y="2003"/>
                    <a:pt x="888" y="1770"/>
                    <a:pt x="916" y="1573"/>
                  </a:cubicBezTo>
                  <a:cubicBezTo>
                    <a:pt x="946" y="1382"/>
                    <a:pt x="1004" y="1206"/>
                    <a:pt x="948" y="1009"/>
                  </a:cubicBezTo>
                  <a:cubicBezTo>
                    <a:pt x="890" y="800"/>
                    <a:pt x="783" y="660"/>
                    <a:pt x="639" y="497"/>
                  </a:cubicBezTo>
                  <a:cubicBezTo>
                    <a:pt x="524" y="365"/>
                    <a:pt x="378" y="232"/>
                    <a:pt x="305" y="72"/>
                  </a:cubicBezTo>
                  <a:cubicBezTo>
                    <a:pt x="281" y="21"/>
                    <a:pt x="235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14300" dist="3810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11"/>
          <p:cNvSpPr/>
          <p:nvPr/>
        </p:nvSpPr>
        <p:spPr>
          <a:xfrm rot="-8740267">
            <a:off x="1017814" y="3698778"/>
            <a:ext cx="776093" cy="447327"/>
          </a:xfrm>
          <a:custGeom>
            <a:avLst/>
            <a:gdLst/>
            <a:ahLst/>
            <a:cxnLst/>
            <a:rect l="l" t="t" r="r" b="b"/>
            <a:pathLst>
              <a:path w="5727" h="3301" extrusionOk="0">
                <a:moveTo>
                  <a:pt x="1637" y="0"/>
                </a:moveTo>
                <a:cubicBezTo>
                  <a:pt x="1444" y="40"/>
                  <a:pt x="1316" y="44"/>
                  <a:pt x="1171" y="175"/>
                </a:cubicBezTo>
                <a:cubicBezTo>
                  <a:pt x="1244" y="355"/>
                  <a:pt x="1318" y="536"/>
                  <a:pt x="1392" y="716"/>
                </a:cubicBezTo>
                <a:cubicBezTo>
                  <a:pt x="1428" y="807"/>
                  <a:pt x="1466" y="897"/>
                  <a:pt x="1501" y="989"/>
                </a:cubicBezTo>
                <a:cubicBezTo>
                  <a:pt x="1531" y="1060"/>
                  <a:pt x="1561" y="1138"/>
                  <a:pt x="1533" y="1212"/>
                </a:cubicBezTo>
                <a:cubicBezTo>
                  <a:pt x="1513" y="1266"/>
                  <a:pt x="1464" y="1305"/>
                  <a:pt x="1416" y="1341"/>
                </a:cubicBezTo>
                <a:cubicBezTo>
                  <a:pt x="1262" y="1463"/>
                  <a:pt x="1123" y="1600"/>
                  <a:pt x="999" y="1752"/>
                </a:cubicBezTo>
                <a:cubicBezTo>
                  <a:pt x="886" y="1891"/>
                  <a:pt x="780" y="2049"/>
                  <a:pt x="623" y="2136"/>
                </a:cubicBezTo>
                <a:cubicBezTo>
                  <a:pt x="413" y="2254"/>
                  <a:pt x="106" y="2264"/>
                  <a:pt x="17" y="2485"/>
                </a:cubicBezTo>
                <a:cubicBezTo>
                  <a:pt x="5" y="2511"/>
                  <a:pt x="1" y="2541"/>
                  <a:pt x="11" y="2569"/>
                </a:cubicBezTo>
                <a:cubicBezTo>
                  <a:pt x="28" y="2611"/>
                  <a:pt x="78" y="2622"/>
                  <a:pt x="125" y="2622"/>
                </a:cubicBezTo>
                <a:cubicBezTo>
                  <a:pt x="134" y="2622"/>
                  <a:pt x="142" y="2621"/>
                  <a:pt x="150" y="2621"/>
                </a:cubicBezTo>
                <a:cubicBezTo>
                  <a:pt x="391" y="2597"/>
                  <a:pt x="617" y="2489"/>
                  <a:pt x="788" y="2316"/>
                </a:cubicBezTo>
                <a:lnTo>
                  <a:pt x="788" y="2316"/>
                </a:lnTo>
                <a:cubicBezTo>
                  <a:pt x="684" y="2485"/>
                  <a:pt x="672" y="2692"/>
                  <a:pt x="754" y="2872"/>
                </a:cubicBezTo>
                <a:cubicBezTo>
                  <a:pt x="762" y="2892"/>
                  <a:pt x="776" y="2908"/>
                  <a:pt x="796" y="2920"/>
                </a:cubicBezTo>
                <a:cubicBezTo>
                  <a:pt x="802" y="2922"/>
                  <a:pt x="808" y="2923"/>
                  <a:pt x="813" y="2923"/>
                </a:cubicBezTo>
                <a:cubicBezTo>
                  <a:pt x="856" y="2923"/>
                  <a:pt x="885" y="2861"/>
                  <a:pt x="896" y="2812"/>
                </a:cubicBezTo>
                <a:cubicBezTo>
                  <a:pt x="1009" y="2276"/>
                  <a:pt x="1366" y="1830"/>
                  <a:pt x="1711" y="1405"/>
                </a:cubicBezTo>
                <a:cubicBezTo>
                  <a:pt x="1798" y="1487"/>
                  <a:pt x="1920" y="1539"/>
                  <a:pt x="2008" y="1622"/>
                </a:cubicBezTo>
                <a:cubicBezTo>
                  <a:pt x="1784" y="1835"/>
                  <a:pt x="1659" y="2132"/>
                  <a:pt x="1661" y="2443"/>
                </a:cubicBezTo>
                <a:cubicBezTo>
                  <a:pt x="1661" y="2493"/>
                  <a:pt x="1665" y="2543"/>
                  <a:pt x="1641" y="2587"/>
                </a:cubicBezTo>
                <a:cubicBezTo>
                  <a:pt x="1621" y="2617"/>
                  <a:pt x="1595" y="2643"/>
                  <a:pt x="1563" y="2665"/>
                </a:cubicBezTo>
                <a:cubicBezTo>
                  <a:pt x="1472" y="2736"/>
                  <a:pt x="1390" y="2824"/>
                  <a:pt x="1320" y="2920"/>
                </a:cubicBezTo>
                <a:cubicBezTo>
                  <a:pt x="1252" y="3013"/>
                  <a:pt x="1196" y="3129"/>
                  <a:pt x="1226" y="3240"/>
                </a:cubicBezTo>
                <a:cubicBezTo>
                  <a:pt x="1230" y="3260"/>
                  <a:pt x="1240" y="3276"/>
                  <a:pt x="1256" y="3290"/>
                </a:cubicBezTo>
                <a:cubicBezTo>
                  <a:pt x="1266" y="3297"/>
                  <a:pt x="1277" y="3300"/>
                  <a:pt x="1289" y="3300"/>
                </a:cubicBezTo>
                <a:cubicBezTo>
                  <a:pt x="1317" y="3300"/>
                  <a:pt x="1348" y="3283"/>
                  <a:pt x="1372" y="3264"/>
                </a:cubicBezTo>
                <a:cubicBezTo>
                  <a:pt x="1545" y="3133"/>
                  <a:pt x="1693" y="2969"/>
                  <a:pt x="1806" y="2784"/>
                </a:cubicBezTo>
                <a:cubicBezTo>
                  <a:pt x="1824" y="2882"/>
                  <a:pt x="1844" y="2981"/>
                  <a:pt x="1898" y="3065"/>
                </a:cubicBezTo>
                <a:cubicBezTo>
                  <a:pt x="1924" y="3107"/>
                  <a:pt x="1962" y="3145"/>
                  <a:pt x="2006" y="3171"/>
                </a:cubicBezTo>
                <a:cubicBezTo>
                  <a:pt x="2040" y="3190"/>
                  <a:pt x="2079" y="3202"/>
                  <a:pt x="2118" y="3202"/>
                </a:cubicBezTo>
                <a:cubicBezTo>
                  <a:pt x="2127" y="3202"/>
                  <a:pt x="2135" y="3202"/>
                  <a:pt x="2143" y="3201"/>
                </a:cubicBezTo>
                <a:cubicBezTo>
                  <a:pt x="2133" y="3169"/>
                  <a:pt x="2125" y="3135"/>
                  <a:pt x="2117" y="3101"/>
                </a:cubicBezTo>
                <a:cubicBezTo>
                  <a:pt x="2045" y="2796"/>
                  <a:pt x="2028" y="2489"/>
                  <a:pt x="2031" y="2172"/>
                </a:cubicBezTo>
                <a:lnTo>
                  <a:pt x="2031" y="2172"/>
                </a:lnTo>
                <a:lnTo>
                  <a:pt x="2293" y="2226"/>
                </a:lnTo>
                <a:cubicBezTo>
                  <a:pt x="2330" y="2234"/>
                  <a:pt x="2369" y="2241"/>
                  <a:pt x="2406" y="2241"/>
                </a:cubicBezTo>
                <a:cubicBezTo>
                  <a:pt x="2428" y="2241"/>
                  <a:pt x="2449" y="2239"/>
                  <a:pt x="2470" y="2232"/>
                </a:cubicBezTo>
                <a:cubicBezTo>
                  <a:pt x="2528" y="2212"/>
                  <a:pt x="2576" y="2154"/>
                  <a:pt x="2560" y="2097"/>
                </a:cubicBezTo>
                <a:cubicBezTo>
                  <a:pt x="2550" y="2065"/>
                  <a:pt x="2528" y="2039"/>
                  <a:pt x="2502" y="2021"/>
                </a:cubicBezTo>
                <a:cubicBezTo>
                  <a:pt x="2432" y="1963"/>
                  <a:pt x="2354" y="1921"/>
                  <a:pt x="2269" y="1893"/>
                </a:cubicBezTo>
                <a:cubicBezTo>
                  <a:pt x="2255" y="1889"/>
                  <a:pt x="2241" y="1881"/>
                  <a:pt x="2231" y="1869"/>
                </a:cubicBezTo>
                <a:cubicBezTo>
                  <a:pt x="2223" y="1857"/>
                  <a:pt x="2221" y="1841"/>
                  <a:pt x="2225" y="1826"/>
                </a:cubicBezTo>
                <a:cubicBezTo>
                  <a:pt x="2231" y="1776"/>
                  <a:pt x="2243" y="1726"/>
                  <a:pt x="2259" y="1676"/>
                </a:cubicBezTo>
                <a:cubicBezTo>
                  <a:pt x="2273" y="1628"/>
                  <a:pt x="2293" y="1580"/>
                  <a:pt x="2318" y="1535"/>
                </a:cubicBezTo>
                <a:cubicBezTo>
                  <a:pt x="2418" y="1371"/>
                  <a:pt x="2599" y="1281"/>
                  <a:pt x="2785" y="1234"/>
                </a:cubicBezTo>
                <a:cubicBezTo>
                  <a:pt x="2944" y="1373"/>
                  <a:pt x="2938" y="1618"/>
                  <a:pt x="2918" y="1832"/>
                </a:cubicBezTo>
                <a:lnTo>
                  <a:pt x="2876" y="2262"/>
                </a:lnTo>
                <a:cubicBezTo>
                  <a:pt x="2864" y="2391"/>
                  <a:pt x="2851" y="2527"/>
                  <a:pt x="2783" y="2639"/>
                </a:cubicBezTo>
                <a:cubicBezTo>
                  <a:pt x="2761" y="2663"/>
                  <a:pt x="2747" y="2694"/>
                  <a:pt x="2741" y="2726"/>
                </a:cubicBezTo>
                <a:cubicBezTo>
                  <a:pt x="2739" y="2748"/>
                  <a:pt x="2747" y="2770"/>
                  <a:pt x="2763" y="2786"/>
                </a:cubicBezTo>
                <a:cubicBezTo>
                  <a:pt x="2785" y="2812"/>
                  <a:pt x="2820" y="2826"/>
                  <a:pt x="2855" y="2826"/>
                </a:cubicBezTo>
                <a:cubicBezTo>
                  <a:pt x="2858" y="2826"/>
                  <a:pt x="2860" y="2826"/>
                  <a:pt x="2862" y="2826"/>
                </a:cubicBezTo>
                <a:cubicBezTo>
                  <a:pt x="2920" y="2820"/>
                  <a:pt x="2970" y="2776"/>
                  <a:pt x="3006" y="2728"/>
                </a:cubicBezTo>
                <a:cubicBezTo>
                  <a:pt x="3016" y="2714"/>
                  <a:pt x="3026" y="2700"/>
                  <a:pt x="3034" y="2686"/>
                </a:cubicBezTo>
                <a:cubicBezTo>
                  <a:pt x="3076" y="2617"/>
                  <a:pt x="3100" y="2541"/>
                  <a:pt x="3108" y="2461"/>
                </a:cubicBezTo>
                <a:cubicBezTo>
                  <a:pt x="3145" y="2517"/>
                  <a:pt x="3185" y="2573"/>
                  <a:pt x="3227" y="2625"/>
                </a:cubicBezTo>
                <a:cubicBezTo>
                  <a:pt x="3275" y="2686"/>
                  <a:pt x="3327" y="2744"/>
                  <a:pt x="3385" y="2796"/>
                </a:cubicBezTo>
                <a:cubicBezTo>
                  <a:pt x="3494" y="2890"/>
                  <a:pt x="3632" y="2961"/>
                  <a:pt x="3777" y="2961"/>
                </a:cubicBezTo>
                <a:cubicBezTo>
                  <a:pt x="3699" y="2818"/>
                  <a:pt x="3610" y="2680"/>
                  <a:pt x="3508" y="2553"/>
                </a:cubicBezTo>
                <a:cubicBezTo>
                  <a:pt x="3478" y="2513"/>
                  <a:pt x="3444" y="2473"/>
                  <a:pt x="3413" y="2435"/>
                </a:cubicBezTo>
                <a:cubicBezTo>
                  <a:pt x="3347" y="2360"/>
                  <a:pt x="3275" y="2286"/>
                  <a:pt x="3233" y="2194"/>
                </a:cubicBezTo>
                <a:cubicBezTo>
                  <a:pt x="3191" y="2103"/>
                  <a:pt x="3185" y="1987"/>
                  <a:pt x="3247" y="1909"/>
                </a:cubicBezTo>
                <a:lnTo>
                  <a:pt x="3640" y="2105"/>
                </a:lnTo>
                <a:cubicBezTo>
                  <a:pt x="3703" y="2061"/>
                  <a:pt x="3701" y="1959"/>
                  <a:pt x="3660" y="1895"/>
                </a:cubicBezTo>
                <a:cubicBezTo>
                  <a:pt x="3616" y="1830"/>
                  <a:pt x="3546" y="1790"/>
                  <a:pt x="3484" y="1742"/>
                </a:cubicBezTo>
                <a:cubicBezTo>
                  <a:pt x="3295" y="1600"/>
                  <a:pt x="3151" y="1347"/>
                  <a:pt x="3116" y="1114"/>
                </a:cubicBezTo>
                <a:lnTo>
                  <a:pt x="3116" y="1114"/>
                </a:lnTo>
                <a:lnTo>
                  <a:pt x="3490" y="1132"/>
                </a:lnTo>
                <a:cubicBezTo>
                  <a:pt x="3494" y="1132"/>
                  <a:pt x="3498" y="1132"/>
                  <a:pt x="3502" y="1132"/>
                </a:cubicBezTo>
                <a:cubicBezTo>
                  <a:pt x="3538" y="1132"/>
                  <a:pt x="3572" y="1140"/>
                  <a:pt x="3604" y="1156"/>
                </a:cubicBezTo>
                <a:cubicBezTo>
                  <a:pt x="3648" y="1184"/>
                  <a:pt x="3666" y="1236"/>
                  <a:pt x="3686" y="1283"/>
                </a:cubicBezTo>
                <a:cubicBezTo>
                  <a:pt x="3773" y="1507"/>
                  <a:pt x="3913" y="1706"/>
                  <a:pt x="4092" y="1865"/>
                </a:cubicBezTo>
                <a:cubicBezTo>
                  <a:pt x="4135" y="1905"/>
                  <a:pt x="4199" y="1940"/>
                  <a:pt x="4254" y="1940"/>
                </a:cubicBezTo>
                <a:cubicBezTo>
                  <a:pt x="4284" y="1940"/>
                  <a:pt x="4312" y="1929"/>
                  <a:pt x="4331" y="1901"/>
                </a:cubicBezTo>
                <a:cubicBezTo>
                  <a:pt x="4192" y="1736"/>
                  <a:pt x="4084" y="1547"/>
                  <a:pt x="4014" y="1343"/>
                </a:cubicBezTo>
                <a:cubicBezTo>
                  <a:pt x="4000" y="1301"/>
                  <a:pt x="3988" y="1252"/>
                  <a:pt x="4018" y="1222"/>
                </a:cubicBezTo>
                <a:cubicBezTo>
                  <a:pt x="4037" y="1201"/>
                  <a:pt x="4062" y="1196"/>
                  <a:pt x="4088" y="1196"/>
                </a:cubicBezTo>
                <a:cubicBezTo>
                  <a:pt x="4102" y="1196"/>
                  <a:pt x="4117" y="1198"/>
                  <a:pt x="4132" y="1200"/>
                </a:cubicBezTo>
                <a:lnTo>
                  <a:pt x="4760" y="1285"/>
                </a:lnTo>
                <a:cubicBezTo>
                  <a:pt x="4788" y="1285"/>
                  <a:pt x="4815" y="1295"/>
                  <a:pt x="4837" y="1311"/>
                </a:cubicBezTo>
                <a:cubicBezTo>
                  <a:pt x="4863" y="1335"/>
                  <a:pt x="4867" y="1373"/>
                  <a:pt x="4873" y="1409"/>
                </a:cubicBezTo>
                <a:cubicBezTo>
                  <a:pt x="4921" y="1732"/>
                  <a:pt x="5202" y="2003"/>
                  <a:pt x="5525" y="2041"/>
                </a:cubicBezTo>
                <a:cubicBezTo>
                  <a:pt x="5517" y="1828"/>
                  <a:pt x="5254" y="1714"/>
                  <a:pt x="5186" y="1513"/>
                </a:cubicBezTo>
                <a:cubicBezTo>
                  <a:pt x="5106" y="1277"/>
                  <a:pt x="5332" y="1036"/>
                  <a:pt x="5571" y="983"/>
                </a:cubicBezTo>
                <a:cubicBezTo>
                  <a:pt x="5639" y="969"/>
                  <a:pt x="5726" y="939"/>
                  <a:pt x="5720" y="871"/>
                </a:cubicBezTo>
                <a:cubicBezTo>
                  <a:pt x="5716" y="813"/>
                  <a:pt x="5643" y="789"/>
                  <a:pt x="5585" y="785"/>
                </a:cubicBezTo>
                <a:cubicBezTo>
                  <a:pt x="5566" y="784"/>
                  <a:pt x="5547" y="784"/>
                  <a:pt x="5528" y="784"/>
                </a:cubicBezTo>
                <a:cubicBezTo>
                  <a:pt x="5281" y="784"/>
                  <a:pt x="4966" y="876"/>
                  <a:pt x="4778" y="1016"/>
                </a:cubicBezTo>
                <a:cubicBezTo>
                  <a:pt x="4742" y="1020"/>
                  <a:pt x="4706" y="1021"/>
                  <a:pt x="4670" y="1021"/>
                </a:cubicBezTo>
                <a:cubicBezTo>
                  <a:pt x="4545" y="1021"/>
                  <a:pt x="4421" y="1002"/>
                  <a:pt x="4301" y="967"/>
                </a:cubicBezTo>
                <a:cubicBezTo>
                  <a:pt x="4219" y="942"/>
                  <a:pt x="4132" y="908"/>
                  <a:pt x="4049" y="908"/>
                </a:cubicBezTo>
                <a:cubicBezTo>
                  <a:pt x="4019" y="908"/>
                  <a:pt x="3989" y="912"/>
                  <a:pt x="3961" y="923"/>
                </a:cubicBezTo>
                <a:cubicBezTo>
                  <a:pt x="3925" y="891"/>
                  <a:pt x="3943" y="831"/>
                  <a:pt x="3963" y="787"/>
                </a:cubicBezTo>
                <a:lnTo>
                  <a:pt x="4088" y="518"/>
                </a:lnTo>
                <a:cubicBezTo>
                  <a:pt x="4053" y="482"/>
                  <a:pt x="4004" y="466"/>
                  <a:pt x="3955" y="466"/>
                </a:cubicBezTo>
                <a:cubicBezTo>
                  <a:pt x="3919" y="466"/>
                  <a:pt x="3883" y="474"/>
                  <a:pt x="3851" y="488"/>
                </a:cubicBezTo>
                <a:cubicBezTo>
                  <a:pt x="3775" y="524"/>
                  <a:pt x="3717" y="592"/>
                  <a:pt x="3668" y="662"/>
                </a:cubicBezTo>
                <a:cubicBezTo>
                  <a:pt x="3618" y="729"/>
                  <a:pt x="3568" y="817"/>
                  <a:pt x="3506" y="877"/>
                </a:cubicBezTo>
                <a:lnTo>
                  <a:pt x="2611" y="907"/>
                </a:lnTo>
                <a:cubicBezTo>
                  <a:pt x="2596" y="908"/>
                  <a:pt x="2580" y="909"/>
                  <a:pt x="2564" y="909"/>
                </a:cubicBezTo>
                <a:cubicBezTo>
                  <a:pt x="2517" y="909"/>
                  <a:pt x="2471" y="903"/>
                  <a:pt x="2426" y="891"/>
                </a:cubicBezTo>
                <a:cubicBezTo>
                  <a:pt x="2308" y="849"/>
                  <a:pt x="2241" y="731"/>
                  <a:pt x="2175" y="626"/>
                </a:cubicBezTo>
                <a:cubicBezTo>
                  <a:pt x="2155" y="596"/>
                  <a:pt x="2135" y="566"/>
                  <a:pt x="2115" y="536"/>
                </a:cubicBezTo>
                <a:cubicBezTo>
                  <a:pt x="1980" y="339"/>
                  <a:pt x="1818" y="158"/>
                  <a:pt x="16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1"/>
          <p:cNvSpPr/>
          <p:nvPr/>
        </p:nvSpPr>
        <p:spPr>
          <a:xfrm rot="10800000" flipH="1">
            <a:off x="132151" y="3324622"/>
            <a:ext cx="806277" cy="1107802"/>
          </a:xfrm>
          <a:custGeom>
            <a:avLst/>
            <a:gdLst/>
            <a:ahLst/>
            <a:cxnLst/>
            <a:rect l="l" t="t" r="r" b="b"/>
            <a:pathLst>
              <a:path w="3032" h="4166" extrusionOk="0">
                <a:moveTo>
                  <a:pt x="611" y="1"/>
                </a:moveTo>
                <a:cubicBezTo>
                  <a:pt x="395" y="1"/>
                  <a:pt x="180" y="99"/>
                  <a:pt x="86" y="303"/>
                </a:cubicBezTo>
                <a:cubicBezTo>
                  <a:pt x="0" y="489"/>
                  <a:pt x="16" y="708"/>
                  <a:pt x="88" y="897"/>
                </a:cubicBezTo>
                <a:cubicBezTo>
                  <a:pt x="130" y="1009"/>
                  <a:pt x="192" y="1118"/>
                  <a:pt x="184" y="1238"/>
                </a:cubicBezTo>
                <a:cubicBezTo>
                  <a:pt x="178" y="1339"/>
                  <a:pt x="124" y="1431"/>
                  <a:pt x="94" y="1529"/>
                </a:cubicBezTo>
                <a:cubicBezTo>
                  <a:pt x="90" y="1541"/>
                  <a:pt x="88" y="1551"/>
                  <a:pt x="84" y="1563"/>
                </a:cubicBezTo>
                <a:cubicBezTo>
                  <a:pt x="36" y="1772"/>
                  <a:pt x="104" y="1993"/>
                  <a:pt x="261" y="2139"/>
                </a:cubicBezTo>
                <a:cubicBezTo>
                  <a:pt x="307" y="2178"/>
                  <a:pt x="359" y="2214"/>
                  <a:pt x="387" y="2266"/>
                </a:cubicBezTo>
                <a:cubicBezTo>
                  <a:pt x="480" y="2441"/>
                  <a:pt x="267" y="2683"/>
                  <a:pt x="385" y="2842"/>
                </a:cubicBezTo>
                <a:cubicBezTo>
                  <a:pt x="439" y="2916"/>
                  <a:pt x="546" y="2940"/>
                  <a:pt x="588" y="3019"/>
                </a:cubicBezTo>
                <a:cubicBezTo>
                  <a:pt x="610" y="3059"/>
                  <a:pt x="610" y="3107"/>
                  <a:pt x="616" y="3151"/>
                </a:cubicBezTo>
                <a:cubicBezTo>
                  <a:pt x="633" y="3279"/>
                  <a:pt x="754" y="3404"/>
                  <a:pt x="868" y="3404"/>
                </a:cubicBezTo>
                <a:cubicBezTo>
                  <a:pt x="899" y="3404"/>
                  <a:pt x="930" y="3394"/>
                  <a:pt x="959" y="3372"/>
                </a:cubicBezTo>
                <a:cubicBezTo>
                  <a:pt x="1062" y="3290"/>
                  <a:pt x="1025" y="3123"/>
                  <a:pt x="951" y="3011"/>
                </a:cubicBezTo>
                <a:cubicBezTo>
                  <a:pt x="879" y="2898"/>
                  <a:pt x="779" y="2790"/>
                  <a:pt x="789" y="2657"/>
                </a:cubicBezTo>
                <a:cubicBezTo>
                  <a:pt x="801" y="2491"/>
                  <a:pt x="981" y="2374"/>
                  <a:pt x="983" y="2208"/>
                </a:cubicBezTo>
                <a:cubicBezTo>
                  <a:pt x="985" y="2045"/>
                  <a:pt x="821" y="1939"/>
                  <a:pt x="712" y="1820"/>
                </a:cubicBezTo>
                <a:cubicBezTo>
                  <a:pt x="588" y="1680"/>
                  <a:pt x="524" y="1471"/>
                  <a:pt x="608" y="1302"/>
                </a:cubicBezTo>
                <a:cubicBezTo>
                  <a:pt x="660" y="1197"/>
                  <a:pt x="781" y="1132"/>
                  <a:pt x="894" y="1132"/>
                </a:cubicBezTo>
                <a:cubicBezTo>
                  <a:pt x="962" y="1132"/>
                  <a:pt x="1028" y="1156"/>
                  <a:pt x="1074" y="1208"/>
                </a:cubicBezTo>
                <a:cubicBezTo>
                  <a:pt x="1208" y="1357"/>
                  <a:pt x="1114" y="1597"/>
                  <a:pt x="1180" y="1786"/>
                </a:cubicBezTo>
                <a:cubicBezTo>
                  <a:pt x="1258" y="2013"/>
                  <a:pt x="1549" y="2127"/>
                  <a:pt x="1598" y="2360"/>
                </a:cubicBezTo>
                <a:cubicBezTo>
                  <a:pt x="1624" y="2485"/>
                  <a:pt x="1573" y="2617"/>
                  <a:pt x="1588" y="2742"/>
                </a:cubicBezTo>
                <a:cubicBezTo>
                  <a:pt x="1612" y="2958"/>
                  <a:pt x="1806" y="3107"/>
                  <a:pt x="1999" y="3203"/>
                </a:cubicBezTo>
                <a:cubicBezTo>
                  <a:pt x="2115" y="3261"/>
                  <a:pt x="2246" y="3316"/>
                  <a:pt x="2304" y="3432"/>
                </a:cubicBezTo>
                <a:cubicBezTo>
                  <a:pt x="2338" y="3500"/>
                  <a:pt x="2340" y="3577"/>
                  <a:pt x="2354" y="3651"/>
                </a:cubicBezTo>
                <a:cubicBezTo>
                  <a:pt x="2388" y="3830"/>
                  <a:pt x="2483" y="3994"/>
                  <a:pt x="2625" y="4107"/>
                </a:cubicBezTo>
                <a:cubicBezTo>
                  <a:pt x="2661" y="4137"/>
                  <a:pt x="2702" y="4157"/>
                  <a:pt x="2746" y="4165"/>
                </a:cubicBezTo>
                <a:cubicBezTo>
                  <a:pt x="2751" y="4166"/>
                  <a:pt x="2756" y="4166"/>
                  <a:pt x="2761" y="4166"/>
                </a:cubicBezTo>
                <a:cubicBezTo>
                  <a:pt x="2853" y="4166"/>
                  <a:pt x="2925" y="4075"/>
                  <a:pt x="2958" y="3988"/>
                </a:cubicBezTo>
                <a:cubicBezTo>
                  <a:pt x="3031" y="3769"/>
                  <a:pt x="2975" y="3526"/>
                  <a:pt x="2812" y="3362"/>
                </a:cubicBezTo>
                <a:cubicBezTo>
                  <a:pt x="2750" y="3304"/>
                  <a:pt x="2675" y="3257"/>
                  <a:pt x="2625" y="3187"/>
                </a:cubicBezTo>
                <a:cubicBezTo>
                  <a:pt x="2511" y="3019"/>
                  <a:pt x="2581" y="2794"/>
                  <a:pt x="2575" y="2593"/>
                </a:cubicBezTo>
                <a:cubicBezTo>
                  <a:pt x="2565" y="2322"/>
                  <a:pt x="2414" y="2077"/>
                  <a:pt x="2174" y="1949"/>
                </a:cubicBezTo>
                <a:cubicBezTo>
                  <a:pt x="2023" y="1870"/>
                  <a:pt x="1830" y="1832"/>
                  <a:pt x="1742" y="1682"/>
                </a:cubicBezTo>
                <a:cubicBezTo>
                  <a:pt x="1618" y="1473"/>
                  <a:pt x="1780" y="1162"/>
                  <a:pt x="1616" y="985"/>
                </a:cubicBezTo>
                <a:cubicBezTo>
                  <a:pt x="1515" y="871"/>
                  <a:pt x="1319" y="863"/>
                  <a:pt x="1244" y="732"/>
                </a:cubicBezTo>
                <a:cubicBezTo>
                  <a:pt x="1238" y="722"/>
                  <a:pt x="1234" y="714"/>
                  <a:pt x="1230" y="704"/>
                </a:cubicBezTo>
                <a:cubicBezTo>
                  <a:pt x="1200" y="628"/>
                  <a:pt x="1210" y="542"/>
                  <a:pt x="1200" y="463"/>
                </a:cubicBezTo>
                <a:cubicBezTo>
                  <a:pt x="1166" y="161"/>
                  <a:pt x="887" y="1"/>
                  <a:pt x="61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1"/>
          <p:cNvSpPr/>
          <p:nvPr/>
        </p:nvSpPr>
        <p:spPr>
          <a:xfrm>
            <a:off x="-738032" y="3815083"/>
            <a:ext cx="10042575" cy="2080400"/>
          </a:xfrm>
          <a:custGeom>
            <a:avLst/>
            <a:gdLst/>
            <a:ahLst/>
            <a:cxnLst/>
            <a:rect l="l" t="t" r="r" b="b"/>
            <a:pathLst>
              <a:path w="401703" h="83216" extrusionOk="0">
                <a:moveTo>
                  <a:pt x="399472" y="11608"/>
                </a:moveTo>
                <a:cubicBezTo>
                  <a:pt x="404616" y="1035"/>
                  <a:pt x="397885" y="1131"/>
                  <a:pt x="391852" y="178"/>
                </a:cubicBezTo>
                <a:cubicBezTo>
                  <a:pt x="385820" y="-774"/>
                  <a:pt x="375882" y="2242"/>
                  <a:pt x="363277" y="5893"/>
                </a:cubicBezTo>
                <a:cubicBezTo>
                  <a:pt x="350672" y="9544"/>
                  <a:pt x="330843" y="19531"/>
                  <a:pt x="316224" y="22086"/>
                </a:cubicBezTo>
                <a:cubicBezTo>
                  <a:pt x="301605" y="24642"/>
                  <a:pt x="287946" y="19194"/>
                  <a:pt x="275563" y="21226"/>
                </a:cubicBezTo>
                <a:cubicBezTo>
                  <a:pt x="263181" y="23258"/>
                  <a:pt x="254791" y="33618"/>
                  <a:pt x="241929" y="34278"/>
                </a:cubicBezTo>
                <a:cubicBezTo>
                  <a:pt x="229068" y="34938"/>
                  <a:pt x="211555" y="28646"/>
                  <a:pt x="198394" y="25185"/>
                </a:cubicBezTo>
                <a:cubicBezTo>
                  <a:pt x="185234" y="21724"/>
                  <a:pt x="174372" y="14423"/>
                  <a:pt x="162966" y="13513"/>
                </a:cubicBezTo>
                <a:cubicBezTo>
                  <a:pt x="151560" y="12603"/>
                  <a:pt x="141693" y="16177"/>
                  <a:pt x="129958" y="19723"/>
                </a:cubicBezTo>
                <a:cubicBezTo>
                  <a:pt x="118223" y="23269"/>
                  <a:pt x="104611" y="33256"/>
                  <a:pt x="92554" y="34788"/>
                </a:cubicBezTo>
                <a:cubicBezTo>
                  <a:pt x="80497" y="36320"/>
                  <a:pt x="68502" y="33233"/>
                  <a:pt x="57617" y="28916"/>
                </a:cubicBezTo>
                <a:cubicBezTo>
                  <a:pt x="46732" y="24599"/>
                  <a:pt x="34008" y="12486"/>
                  <a:pt x="27242" y="8888"/>
                </a:cubicBezTo>
                <a:cubicBezTo>
                  <a:pt x="20477" y="5290"/>
                  <a:pt x="18599" y="-2796"/>
                  <a:pt x="17024" y="7326"/>
                </a:cubicBezTo>
                <a:cubicBezTo>
                  <a:pt x="15449" y="17448"/>
                  <a:pt x="15991" y="57012"/>
                  <a:pt x="17794" y="69621"/>
                </a:cubicBezTo>
                <a:cubicBezTo>
                  <a:pt x="19597" y="82230"/>
                  <a:pt x="-29357" y="83980"/>
                  <a:pt x="27842" y="82979"/>
                </a:cubicBezTo>
                <a:cubicBezTo>
                  <a:pt x="85042" y="81978"/>
                  <a:pt x="299053" y="75510"/>
                  <a:pt x="360991" y="63615"/>
                </a:cubicBezTo>
                <a:cubicBezTo>
                  <a:pt x="422929" y="51720"/>
                  <a:pt x="394329" y="22181"/>
                  <a:pt x="399472" y="1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</p:sp>
      <p:sp>
        <p:nvSpPr>
          <p:cNvPr id="419" name="Google Shape;419;p11"/>
          <p:cNvSpPr/>
          <p:nvPr/>
        </p:nvSpPr>
        <p:spPr>
          <a:xfrm rot="10800000">
            <a:off x="7169502" y="3747748"/>
            <a:ext cx="683398" cy="781677"/>
          </a:xfrm>
          <a:custGeom>
            <a:avLst/>
            <a:gdLst/>
            <a:ahLst/>
            <a:cxnLst/>
            <a:rect l="l" t="t" r="r" b="b"/>
            <a:pathLst>
              <a:path w="3032" h="4166" extrusionOk="0">
                <a:moveTo>
                  <a:pt x="611" y="1"/>
                </a:moveTo>
                <a:cubicBezTo>
                  <a:pt x="395" y="1"/>
                  <a:pt x="180" y="99"/>
                  <a:pt x="86" y="303"/>
                </a:cubicBezTo>
                <a:cubicBezTo>
                  <a:pt x="0" y="489"/>
                  <a:pt x="16" y="708"/>
                  <a:pt x="88" y="897"/>
                </a:cubicBezTo>
                <a:cubicBezTo>
                  <a:pt x="130" y="1009"/>
                  <a:pt x="192" y="1118"/>
                  <a:pt x="184" y="1238"/>
                </a:cubicBezTo>
                <a:cubicBezTo>
                  <a:pt x="178" y="1339"/>
                  <a:pt x="124" y="1431"/>
                  <a:pt x="94" y="1529"/>
                </a:cubicBezTo>
                <a:cubicBezTo>
                  <a:pt x="90" y="1541"/>
                  <a:pt x="88" y="1551"/>
                  <a:pt x="84" y="1563"/>
                </a:cubicBezTo>
                <a:cubicBezTo>
                  <a:pt x="36" y="1772"/>
                  <a:pt x="104" y="1993"/>
                  <a:pt x="261" y="2139"/>
                </a:cubicBezTo>
                <a:cubicBezTo>
                  <a:pt x="307" y="2178"/>
                  <a:pt x="359" y="2214"/>
                  <a:pt x="387" y="2266"/>
                </a:cubicBezTo>
                <a:cubicBezTo>
                  <a:pt x="480" y="2441"/>
                  <a:pt x="267" y="2683"/>
                  <a:pt x="385" y="2842"/>
                </a:cubicBezTo>
                <a:cubicBezTo>
                  <a:pt x="439" y="2916"/>
                  <a:pt x="546" y="2940"/>
                  <a:pt x="588" y="3019"/>
                </a:cubicBezTo>
                <a:cubicBezTo>
                  <a:pt x="610" y="3059"/>
                  <a:pt x="610" y="3107"/>
                  <a:pt x="616" y="3151"/>
                </a:cubicBezTo>
                <a:cubicBezTo>
                  <a:pt x="633" y="3279"/>
                  <a:pt x="754" y="3404"/>
                  <a:pt x="868" y="3404"/>
                </a:cubicBezTo>
                <a:cubicBezTo>
                  <a:pt x="899" y="3404"/>
                  <a:pt x="930" y="3394"/>
                  <a:pt x="959" y="3372"/>
                </a:cubicBezTo>
                <a:cubicBezTo>
                  <a:pt x="1062" y="3290"/>
                  <a:pt x="1025" y="3123"/>
                  <a:pt x="951" y="3011"/>
                </a:cubicBezTo>
                <a:cubicBezTo>
                  <a:pt x="879" y="2898"/>
                  <a:pt x="779" y="2790"/>
                  <a:pt x="789" y="2657"/>
                </a:cubicBezTo>
                <a:cubicBezTo>
                  <a:pt x="801" y="2491"/>
                  <a:pt x="981" y="2374"/>
                  <a:pt x="983" y="2208"/>
                </a:cubicBezTo>
                <a:cubicBezTo>
                  <a:pt x="985" y="2045"/>
                  <a:pt x="821" y="1939"/>
                  <a:pt x="712" y="1820"/>
                </a:cubicBezTo>
                <a:cubicBezTo>
                  <a:pt x="588" y="1680"/>
                  <a:pt x="524" y="1471"/>
                  <a:pt x="608" y="1302"/>
                </a:cubicBezTo>
                <a:cubicBezTo>
                  <a:pt x="660" y="1197"/>
                  <a:pt x="781" y="1132"/>
                  <a:pt x="894" y="1132"/>
                </a:cubicBezTo>
                <a:cubicBezTo>
                  <a:pt x="962" y="1132"/>
                  <a:pt x="1028" y="1156"/>
                  <a:pt x="1074" y="1208"/>
                </a:cubicBezTo>
                <a:cubicBezTo>
                  <a:pt x="1208" y="1357"/>
                  <a:pt x="1114" y="1597"/>
                  <a:pt x="1180" y="1786"/>
                </a:cubicBezTo>
                <a:cubicBezTo>
                  <a:pt x="1258" y="2013"/>
                  <a:pt x="1549" y="2127"/>
                  <a:pt x="1598" y="2360"/>
                </a:cubicBezTo>
                <a:cubicBezTo>
                  <a:pt x="1624" y="2485"/>
                  <a:pt x="1573" y="2617"/>
                  <a:pt x="1588" y="2742"/>
                </a:cubicBezTo>
                <a:cubicBezTo>
                  <a:pt x="1612" y="2958"/>
                  <a:pt x="1806" y="3107"/>
                  <a:pt x="1999" y="3203"/>
                </a:cubicBezTo>
                <a:cubicBezTo>
                  <a:pt x="2115" y="3261"/>
                  <a:pt x="2246" y="3316"/>
                  <a:pt x="2304" y="3432"/>
                </a:cubicBezTo>
                <a:cubicBezTo>
                  <a:pt x="2338" y="3500"/>
                  <a:pt x="2340" y="3577"/>
                  <a:pt x="2354" y="3651"/>
                </a:cubicBezTo>
                <a:cubicBezTo>
                  <a:pt x="2388" y="3830"/>
                  <a:pt x="2483" y="3994"/>
                  <a:pt x="2625" y="4107"/>
                </a:cubicBezTo>
                <a:cubicBezTo>
                  <a:pt x="2661" y="4137"/>
                  <a:pt x="2702" y="4157"/>
                  <a:pt x="2746" y="4165"/>
                </a:cubicBezTo>
                <a:cubicBezTo>
                  <a:pt x="2751" y="4166"/>
                  <a:pt x="2756" y="4166"/>
                  <a:pt x="2761" y="4166"/>
                </a:cubicBezTo>
                <a:cubicBezTo>
                  <a:pt x="2853" y="4166"/>
                  <a:pt x="2925" y="4075"/>
                  <a:pt x="2958" y="3988"/>
                </a:cubicBezTo>
                <a:cubicBezTo>
                  <a:pt x="3031" y="3769"/>
                  <a:pt x="2975" y="3526"/>
                  <a:pt x="2812" y="3362"/>
                </a:cubicBezTo>
                <a:cubicBezTo>
                  <a:pt x="2750" y="3304"/>
                  <a:pt x="2675" y="3257"/>
                  <a:pt x="2625" y="3187"/>
                </a:cubicBezTo>
                <a:cubicBezTo>
                  <a:pt x="2511" y="3019"/>
                  <a:pt x="2581" y="2794"/>
                  <a:pt x="2575" y="2593"/>
                </a:cubicBezTo>
                <a:cubicBezTo>
                  <a:pt x="2565" y="2322"/>
                  <a:pt x="2414" y="2077"/>
                  <a:pt x="2174" y="1949"/>
                </a:cubicBezTo>
                <a:cubicBezTo>
                  <a:pt x="2023" y="1870"/>
                  <a:pt x="1830" y="1832"/>
                  <a:pt x="1742" y="1682"/>
                </a:cubicBezTo>
                <a:cubicBezTo>
                  <a:pt x="1618" y="1473"/>
                  <a:pt x="1780" y="1162"/>
                  <a:pt x="1616" y="985"/>
                </a:cubicBezTo>
                <a:cubicBezTo>
                  <a:pt x="1515" y="871"/>
                  <a:pt x="1319" y="863"/>
                  <a:pt x="1244" y="732"/>
                </a:cubicBezTo>
                <a:cubicBezTo>
                  <a:pt x="1238" y="722"/>
                  <a:pt x="1234" y="714"/>
                  <a:pt x="1230" y="704"/>
                </a:cubicBezTo>
                <a:cubicBezTo>
                  <a:pt x="1200" y="628"/>
                  <a:pt x="1210" y="542"/>
                  <a:pt x="1200" y="463"/>
                </a:cubicBezTo>
                <a:cubicBezTo>
                  <a:pt x="1166" y="161"/>
                  <a:pt x="887" y="1"/>
                  <a:pt x="6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1"/>
          <p:cNvSpPr/>
          <p:nvPr/>
        </p:nvSpPr>
        <p:spPr>
          <a:xfrm rot="10800000" flipH="1">
            <a:off x="2285601" y="4100527"/>
            <a:ext cx="1303623" cy="751398"/>
          </a:xfrm>
          <a:custGeom>
            <a:avLst/>
            <a:gdLst/>
            <a:ahLst/>
            <a:cxnLst/>
            <a:rect l="l" t="t" r="r" b="b"/>
            <a:pathLst>
              <a:path w="5727" h="3301" extrusionOk="0">
                <a:moveTo>
                  <a:pt x="1637" y="0"/>
                </a:moveTo>
                <a:cubicBezTo>
                  <a:pt x="1444" y="40"/>
                  <a:pt x="1316" y="44"/>
                  <a:pt x="1171" y="175"/>
                </a:cubicBezTo>
                <a:cubicBezTo>
                  <a:pt x="1244" y="355"/>
                  <a:pt x="1318" y="536"/>
                  <a:pt x="1392" y="716"/>
                </a:cubicBezTo>
                <a:cubicBezTo>
                  <a:pt x="1428" y="807"/>
                  <a:pt x="1466" y="897"/>
                  <a:pt x="1501" y="989"/>
                </a:cubicBezTo>
                <a:cubicBezTo>
                  <a:pt x="1531" y="1060"/>
                  <a:pt x="1561" y="1138"/>
                  <a:pt x="1533" y="1212"/>
                </a:cubicBezTo>
                <a:cubicBezTo>
                  <a:pt x="1513" y="1266"/>
                  <a:pt x="1464" y="1305"/>
                  <a:pt x="1416" y="1341"/>
                </a:cubicBezTo>
                <a:cubicBezTo>
                  <a:pt x="1262" y="1463"/>
                  <a:pt x="1123" y="1600"/>
                  <a:pt x="999" y="1752"/>
                </a:cubicBezTo>
                <a:cubicBezTo>
                  <a:pt x="886" y="1891"/>
                  <a:pt x="780" y="2049"/>
                  <a:pt x="623" y="2136"/>
                </a:cubicBezTo>
                <a:cubicBezTo>
                  <a:pt x="413" y="2254"/>
                  <a:pt x="106" y="2264"/>
                  <a:pt x="17" y="2485"/>
                </a:cubicBezTo>
                <a:cubicBezTo>
                  <a:pt x="5" y="2511"/>
                  <a:pt x="1" y="2541"/>
                  <a:pt x="11" y="2569"/>
                </a:cubicBezTo>
                <a:cubicBezTo>
                  <a:pt x="28" y="2611"/>
                  <a:pt x="78" y="2622"/>
                  <a:pt x="125" y="2622"/>
                </a:cubicBezTo>
                <a:cubicBezTo>
                  <a:pt x="134" y="2622"/>
                  <a:pt x="142" y="2621"/>
                  <a:pt x="150" y="2621"/>
                </a:cubicBezTo>
                <a:cubicBezTo>
                  <a:pt x="391" y="2597"/>
                  <a:pt x="617" y="2489"/>
                  <a:pt x="788" y="2316"/>
                </a:cubicBezTo>
                <a:lnTo>
                  <a:pt x="788" y="2316"/>
                </a:lnTo>
                <a:cubicBezTo>
                  <a:pt x="684" y="2485"/>
                  <a:pt x="672" y="2692"/>
                  <a:pt x="754" y="2872"/>
                </a:cubicBezTo>
                <a:cubicBezTo>
                  <a:pt x="762" y="2892"/>
                  <a:pt x="776" y="2908"/>
                  <a:pt x="796" y="2920"/>
                </a:cubicBezTo>
                <a:cubicBezTo>
                  <a:pt x="802" y="2922"/>
                  <a:pt x="808" y="2923"/>
                  <a:pt x="813" y="2923"/>
                </a:cubicBezTo>
                <a:cubicBezTo>
                  <a:pt x="856" y="2923"/>
                  <a:pt x="885" y="2861"/>
                  <a:pt x="896" y="2812"/>
                </a:cubicBezTo>
                <a:cubicBezTo>
                  <a:pt x="1009" y="2276"/>
                  <a:pt x="1366" y="1830"/>
                  <a:pt x="1711" y="1405"/>
                </a:cubicBezTo>
                <a:cubicBezTo>
                  <a:pt x="1798" y="1487"/>
                  <a:pt x="1920" y="1539"/>
                  <a:pt x="2008" y="1622"/>
                </a:cubicBezTo>
                <a:cubicBezTo>
                  <a:pt x="1784" y="1835"/>
                  <a:pt x="1659" y="2132"/>
                  <a:pt x="1661" y="2443"/>
                </a:cubicBezTo>
                <a:cubicBezTo>
                  <a:pt x="1661" y="2493"/>
                  <a:pt x="1665" y="2543"/>
                  <a:pt x="1641" y="2587"/>
                </a:cubicBezTo>
                <a:cubicBezTo>
                  <a:pt x="1621" y="2617"/>
                  <a:pt x="1595" y="2643"/>
                  <a:pt x="1563" y="2665"/>
                </a:cubicBezTo>
                <a:cubicBezTo>
                  <a:pt x="1472" y="2736"/>
                  <a:pt x="1390" y="2824"/>
                  <a:pt x="1320" y="2920"/>
                </a:cubicBezTo>
                <a:cubicBezTo>
                  <a:pt x="1252" y="3013"/>
                  <a:pt x="1196" y="3129"/>
                  <a:pt x="1226" y="3240"/>
                </a:cubicBezTo>
                <a:cubicBezTo>
                  <a:pt x="1230" y="3260"/>
                  <a:pt x="1240" y="3276"/>
                  <a:pt x="1256" y="3290"/>
                </a:cubicBezTo>
                <a:cubicBezTo>
                  <a:pt x="1266" y="3297"/>
                  <a:pt x="1277" y="3300"/>
                  <a:pt x="1289" y="3300"/>
                </a:cubicBezTo>
                <a:cubicBezTo>
                  <a:pt x="1317" y="3300"/>
                  <a:pt x="1348" y="3283"/>
                  <a:pt x="1372" y="3264"/>
                </a:cubicBezTo>
                <a:cubicBezTo>
                  <a:pt x="1545" y="3133"/>
                  <a:pt x="1693" y="2969"/>
                  <a:pt x="1806" y="2784"/>
                </a:cubicBezTo>
                <a:cubicBezTo>
                  <a:pt x="1824" y="2882"/>
                  <a:pt x="1844" y="2981"/>
                  <a:pt x="1898" y="3065"/>
                </a:cubicBezTo>
                <a:cubicBezTo>
                  <a:pt x="1924" y="3107"/>
                  <a:pt x="1962" y="3145"/>
                  <a:pt x="2006" y="3171"/>
                </a:cubicBezTo>
                <a:cubicBezTo>
                  <a:pt x="2040" y="3190"/>
                  <a:pt x="2079" y="3202"/>
                  <a:pt x="2118" y="3202"/>
                </a:cubicBezTo>
                <a:cubicBezTo>
                  <a:pt x="2127" y="3202"/>
                  <a:pt x="2135" y="3202"/>
                  <a:pt x="2143" y="3201"/>
                </a:cubicBezTo>
                <a:cubicBezTo>
                  <a:pt x="2133" y="3169"/>
                  <a:pt x="2125" y="3135"/>
                  <a:pt x="2117" y="3101"/>
                </a:cubicBezTo>
                <a:cubicBezTo>
                  <a:pt x="2045" y="2796"/>
                  <a:pt x="2028" y="2489"/>
                  <a:pt x="2031" y="2172"/>
                </a:cubicBezTo>
                <a:lnTo>
                  <a:pt x="2031" y="2172"/>
                </a:lnTo>
                <a:lnTo>
                  <a:pt x="2293" y="2226"/>
                </a:lnTo>
                <a:cubicBezTo>
                  <a:pt x="2330" y="2234"/>
                  <a:pt x="2369" y="2241"/>
                  <a:pt x="2406" y="2241"/>
                </a:cubicBezTo>
                <a:cubicBezTo>
                  <a:pt x="2428" y="2241"/>
                  <a:pt x="2449" y="2239"/>
                  <a:pt x="2470" y="2232"/>
                </a:cubicBezTo>
                <a:cubicBezTo>
                  <a:pt x="2528" y="2212"/>
                  <a:pt x="2576" y="2154"/>
                  <a:pt x="2560" y="2097"/>
                </a:cubicBezTo>
                <a:cubicBezTo>
                  <a:pt x="2550" y="2065"/>
                  <a:pt x="2528" y="2039"/>
                  <a:pt x="2502" y="2021"/>
                </a:cubicBezTo>
                <a:cubicBezTo>
                  <a:pt x="2432" y="1963"/>
                  <a:pt x="2354" y="1921"/>
                  <a:pt x="2269" y="1893"/>
                </a:cubicBezTo>
                <a:cubicBezTo>
                  <a:pt x="2255" y="1889"/>
                  <a:pt x="2241" y="1881"/>
                  <a:pt x="2231" y="1869"/>
                </a:cubicBezTo>
                <a:cubicBezTo>
                  <a:pt x="2223" y="1857"/>
                  <a:pt x="2221" y="1841"/>
                  <a:pt x="2225" y="1826"/>
                </a:cubicBezTo>
                <a:cubicBezTo>
                  <a:pt x="2231" y="1776"/>
                  <a:pt x="2243" y="1726"/>
                  <a:pt x="2259" y="1676"/>
                </a:cubicBezTo>
                <a:cubicBezTo>
                  <a:pt x="2273" y="1628"/>
                  <a:pt x="2293" y="1580"/>
                  <a:pt x="2318" y="1535"/>
                </a:cubicBezTo>
                <a:cubicBezTo>
                  <a:pt x="2418" y="1371"/>
                  <a:pt x="2599" y="1281"/>
                  <a:pt x="2785" y="1234"/>
                </a:cubicBezTo>
                <a:cubicBezTo>
                  <a:pt x="2944" y="1373"/>
                  <a:pt x="2938" y="1618"/>
                  <a:pt x="2918" y="1832"/>
                </a:cubicBezTo>
                <a:lnTo>
                  <a:pt x="2876" y="2262"/>
                </a:lnTo>
                <a:cubicBezTo>
                  <a:pt x="2864" y="2391"/>
                  <a:pt x="2851" y="2527"/>
                  <a:pt x="2783" y="2639"/>
                </a:cubicBezTo>
                <a:cubicBezTo>
                  <a:pt x="2761" y="2663"/>
                  <a:pt x="2747" y="2694"/>
                  <a:pt x="2741" y="2726"/>
                </a:cubicBezTo>
                <a:cubicBezTo>
                  <a:pt x="2739" y="2748"/>
                  <a:pt x="2747" y="2770"/>
                  <a:pt x="2763" y="2786"/>
                </a:cubicBezTo>
                <a:cubicBezTo>
                  <a:pt x="2785" y="2812"/>
                  <a:pt x="2820" y="2826"/>
                  <a:pt x="2855" y="2826"/>
                </a:cubicBezTo>
                <a:cubicBezTo>
                  <a:pt x="2858" y="2826"/>
                  <a:pt x="2860" y="2826"/>
                  <a:pt x="2862" y="2826"/>
                </a:cubicBezTo>
                <a:cubicBezTo>
                  <a:pt x="2920" y="2820"/>
                  <a:pt x="2970" y="2776"/>
                  <a:pt x="3006" y="2728"/>
                </a:cubicBezTo>
                <a:cubicBezTo>
                  <a:pt x="3016" y="2714"/>
                  <a:pt x="3026" y="2700"/>
                  <a:pt x="3034" y="2686"/>
                </a:cubicBezTo>
                <a:cubicBezTo>
                  <a:pt x="3076" y="2617"/>
                  <a:pt x="3100" y="2541"/>
                  <a:pt x="3108" y="2461"/>
                </a:cubicBezTo>
                <a:cubicBezTo>
                  <a:pt x="3145" y="2517"/>
                  <a:pt x="3185" y="2573"/>
                  <a:pt x="3227" y="2625"/>
                </a:cubicBezTo>
                <a:cubicBezTo>
                  <a:pt x="3275" y="2686"/>
                  <a:pt x="3327" y="2744"/>
                  <a:pt x="3385" y="2796"/>
                </a:cubicBezTo>
                <a:cubicBezTo>
                  <a:pt x="3494" y="2890"/>
                  <a:pt x="3632" y="2961"/>
                  <a:pt x="3777" y="2961"/>
                </a:cubicBezTo>
                <a:cubicBezTo>
                  <a:pt x="3699" y="2818"/>
                  <a:pt x="3610" y="2680"/>
                  <a:pt x="3508" y="2553"/>
                </a:cubicBezTo>
                <a:cubicBezTo>
                  <a:pt x="3478" y="2513"/>
                  <a:pt x="3444" y="2473"/>
                  <a:pt x="3413" y="2435"/>
                </a:cubicBezTo>
                <a:cubicBezTo>
                  <a:pt x="3347" y="2360"/>
                  <a:pt x="3275" y="2286"/>
                  <a:pt x="3233" y="2194"/>
                </a:cubicBezTo>
                <a:cubicBezTo>
                  <a:pt x="3191" y="2103"/>
                  <a:pt x="3185" y="1987"/>
                  <a:pt x="3247" y="1909"/>
                </a:cubicBezTo>
                <a:lnTo>
                  <a:pt x="3640" y="2105"/>
                </a:lnTo>
                <a:cubicBezTo>
                  <a:pt x="3703" y="2061"/>
                  <a:pt x="3701" y="1959"/>
                  <a:pt x="3660" y="1895"/>
                </a:cubicBezTo>
                <a:cubicBezTo>
                  <a:pt x="3616" y="1830"/>
                  <a:pt x="3546" y="1790"/>
                  <a:pt x="3484" y="1742"/>
                </a:cubicBezTo>
                <a:cubicBezTo>
                  <a:pt x="3295" y="1600"/>
                  <a:pt x="3151" y="1347"/>
                  <a:pt x="3116" y="1114"/>
                </a:cubicBezTo>
                <a:lnTo>
                  <a:pt x="3116" y="1114"/>
                </a:lnTo>
                <a:lnTo>
                  <a:pt x="3490" y="1132"/>
                </a:lnTo>
                <a:cubicBezTo>
                  <a:pt x="3494" y="1132"/>
                  <a:pt x="3498" y="1132"/>
                  <a:pt x="3502" y="1132"/>
                </a:cubicBezTo>
                <a:cubicBezTo>
                  <a:pt x="3538" y="1132"/>
                  <a:pt x="3572" y="1140"/>
                  <a:pt x="3604" y="1156"/>
                </a:cubicBezTo>
                <a:cubicBezTo>
                  <a:pt x="3648" y="1184"/>
                  <a:pt x="3666" y="1236"/>
                  <a:pt x="3686" y="1283"/>
                </a:cubicBezTo>
                <a:cubicBezTo>
                  <a:pt x="3773" y="1507"/>
                  <a:pt x="3913" y="1706"/>
                  <a:pt x="4092" y="1865"/>
                </a:cubicBezTo>
                <a:cubicBezTo>
                  <a:pt x="4135" y="1905"/>
                  <a:pt x="4199" y="1940"/>
                  <a:pt x="4254" y="1940"/>
                </a:cubicBezTo>
                <a:cubicBezTo>
                  <a:pt x="4284" y="1940"/>
                  <a:pt x="4312" y="1929"/>
                  <a:pt x="4331" y="1901"/>
                </a:cubicBezTo>
                <a:cubicBezTo>
                  <a:pt x="4192" y="1736"/>
                  <a:pt x="4084" y="1547"/>
                  <a:pt x="4014" y="1343"/>
                </a:cubicBezTo>
                <a:cubicBezTo>
                  <a:pt x="4000" y="1301"/>
                  <a:pt x="3988" y="1252"/>
                  <a:pt x="4018" y="1222"/>
                </a:cubicBezTo>
                <a:cubicBezTo>
                  <a:pt x="4037" y="1201"/>
                  <a:pt x="4062" y="1196"/>
                  <a:pt x="4088" y="1196"/>
                </a:cubicBezTo>
                <a:cubicBezTo>
                  <a:pt x="4102" y="1196"/>
                  <a:pt x="4117" y="1198"/>
                  <a:pt x="4132" y="1200"/>
                </a:cubicBezTo>
                <a:lnTo>
                  <a:pt x="4760" y="1285"/>
                </a:lnTo>
                <a:cubicBezTo>
                  <a:pt x="4788" y="1285"/>
                  <a:pt x="4815" y="1295"/>
                  <a:pt x="4837" y="1311"/>
                </a:cubicBezTo>
                <a:cubicBezTo>
                  <a:pt x="4863" y="1335"/>
                  <a:pt x="4867" y="1373"/>
                  <a:pt x="4873" y="1409"/>
                </a:cubicBezTo>
                <a:cubicBezTo>
                  <a:pt x="4921" y="1732"/>
                  <a:pt x="5202" y="2003"/>
                  <a:pt x="5525" y="2041"/>
                </a:cubicBezTo>
                <a:cubicBezTo>
                  <a:pt x="5517" y="1828"/>
                  <a:pt x="5254" y="1714"/>
                  <a:pt x="5186" y="1513"/>
                </a:cubicBezTo>
                <a:cubicBezTo>
                  <a:pt x="5106" y="1277"/>
                  <a:pt x="5332" y="1036"/>
                  <a:pt x="5571" y="983"/>
                </a:cubicBezTo>
                <a:cubicBezTo>
                  <a:pt x="5639" y="969"/>
                  <a:pt x="5726" y="939"/>
                  <a:pt x="5720" y="871"/>
                </a:cubicBezTo>
                <a:cubicBezTo>
                  <a:pt x="5716" y="813"/>
                  <a:pt x="5643" y="789"/>
                  <a:pt x="5585" y="785"/>
                </a:cubicBezTo>
                <a:cubicBezTo>
                  <a:pt x="5566" y="784"/>
                  <a:pt x="5547" y="784"/>
                  <a:pt x="5528" y="784"/>
                </a:cubicBezTo>
                <a:cubicBezTo>
                  <a:pt x="5281" y="784"/>
                  <a:pt x="4966" y="876"/>
                  <a:pt x="4778" y="1016"/>
                </a:cubicBezTo>
                <a:cubicBezTo>
                  <a:pt x="4742" y="1020"/>
                  <a:pt x="4706" y="1021"/>
                  <a:pt x="4670" y="1021"/>
                </a:cubicBezTo>
                <a:cubicBezTo>
                  <a:pt x="4545" y="1021"/>
                  <a:pt x="4421" y="1002"/>
                  <a:pt x="4301" y="967"/>
                </a:cubicBezTo>
                <a:cubicBezTo>
                  <a:pt x="4219" y="942"/>
                  <a:pt x="4132" y="908"/>
                  <a:pt x="4049" y="908"/>
                </a:cubicBezTo>
                <a:cubicBezTo>
                  <a:pt x="4019" y="908"/>
                  <a:pt x="3989" y="912"/>
                  <a:pt x="3961" y="923"/>
                </a:cubicBezTo>
                <a:cubicBezTo>
                  <a:pt x="3925" y="891"/>
                  <a:pt x="3943" y="831"/>
                  <a:pt x="3963" y="787"/>
                </a:cubicBezTo>
                <a:lnTo>
                  <a:pt x="4088" y="518"/>
                </a:lnTo>
                <a:cubicBezTo>
                  <a:pt x="4053" y="482"/>
                  <a:pt x="4004" y="466"/>
                  <a:pt x="3955" y="466"/>
                </a:cubicBezTo>
                <a:cubicBezTo>
                  <a:pt x="3919" y="466"/>
                  <a:pt x="3883" y="474"/>
                  <a:pt x="3851" y="488"/>
                </a:cubicBezTo>
                <a:cubicBezTo>
                  <a:pt x="3775" y="524"/>
                  <a:pt x="3717" y="592"/>
                  <a:pt x="3668" y="662"/>
                </a:cubicBezTo>
                <a:cubicBezTo>
                  <a:pt x="3618" y="729"/>
                  <a:pt x="3568" y="817"/>
                  <a:pt x="3506" y="877"/>
                </a:cubicBezTo>
                <a:lnTo>
                  <a:pt x="2611" y="907"/>
                </a:lnTo>
                <a:cubicBezTo>
                  <a:pt x="2596" y="908"/>
                  <a:pt x="2580" y="909"/>
                  <a:pt x="2564" y="909"/>
                </a:cubicBezTo>
                <a:cubicBezTo>
                  <a:pt x="2517" y="909"/>
                  <a:pt x="2471" y="903"/>
                  <a:pt x="2426" y="891"/>
                </a:cubicBezTo>
                <a:cubicBezTo>
                  <a:pt x="2308" y="849"/>
                  <a:pt x="2241" y="731"/>
                  <a:pt x="2175" y="626"/>
                </a:cubicBezTo>
                <a:cubicBezTo>
                  <a:pt x="2155" y="596"/>
                  <a:pt x="2135" y="566"/>
                  <a:pt x="2115" y="536"/>
                </a:cubicBezTo>
                <a:cubicBezTo>
                  <a:pt x="1980" y="339"/>
                  <a:pt x="1818" y="158"/>
                  <a:pt x="1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>
            <a:off x="-963318" y="3456237"/>
            <a:ext cx="10893125" cy="2304050"/>
          </a:xfrm>
          <a:custGeom>
            <a:avLst/>
            <a:gdLst/>
            <a:ahLst/>
            <a:cxnLst/>
            <a:rect l="l" t="t" r="r" b="b"/>
            <a:pathLst>
              <a:path w="435725" h="92162" extrusionOk="0">
                <a:moveTo>
                  <a:pt x="20436" y="61967"/>
                </a:moveTo>
                <a:cubicBezTo>
                  <a:pt x="23127" y="53866"/>
                  <a:pt x="39613" y="46060"/>
                  <a:pt x="49011" y="42917"/>
                </a:cubicBezTo>
                <a:cubicBezTo>
                  <a:pt x="58409" y="39774"/>
                  <a:pt x="66918" y="40440"/>
                  <a:pt x="76824" y="43107"/>
                </a:cubicBezTo>
                <a:cubicBezTo>
                  <a:pt x="86730" y="45774"/>
                  <a:pt x="97187" y="57266"/>
                  <a:pt x="108447" y="58919"/>
                </a:cubicBezTo>
                <a:cubicBezTo>
                  <a:pt x="119707" y="60572"/>
                  <a:pt x="131906" y="53023"/>
                  <a:pt x="144384" y="53023"/>
                </a:cubicBezTo>
                <a:cubicBezTo>
                  <a:pt x="156862" y="53023"/>
                  <a:pt x="170123" y="59989"/>
                  <a:pt x="183313" y="58919"/>
                </a:cubicBezTo>
                <a:cubicBezTo>
                  <a:pt x="196503" y="57850"/>
                  <a:pt x="212627" y="51089"/>
                  <a:pt x="223526" y="46606"/>
                </a:cubicBezTo>
                <a:cubicBezTo>
                  <a:pt x="234425" y="42123"/>
                  <a:pt x="237217" y="34454"/>
                  <a:pt x="248709" y="32023"/>
                </a:cubicBezTo>
                <a:cubicBezTo>
                  <a:pt x="260201" y="29593"/>
                  <a:pt x="278486" y="30370"/>
                  <a:pt x="292476" y="32023"/>
                </a:cubicBezTo>
                <a:cubicBezTo>
                  <a:pt x="306466" y="33676"/>
                  <a:pt x="320157" y="42037"/>
                  <a:pt x="332648" y="41940"/>
                </a:cubicBezTo>
                <a:cubicBezTo>
                  <a:pt x="345139" y="41843"/>
                  <a:pt x="356931" y="37175"/>
                  <a:pt x="367423" y="31439"/>
                </a:cubicBezTo>
                <a:cubicBezTo>
                  <a:pt x="377915" y="25703"/>
                  <a:pt x="389207" y="11994"/>
                  <a:pt x="395602" y="7522"/>
                </a:cubicBezTo>
                <a:cubicBezTo>
                  <a:pt x="401997" y="3050"/>
                  <a:pt x="402796" y="-5215"/>
                  <a:pt x="405794" y="4605"/>
                </a:cubicBezTo>
                <a:cubicBezTo>
                  <a:pt x="408792" y="14425"/>
                  <a:pt x="413689" y="53704"/>
                  <a:pt x="413589" y="66440"/>
                </a:cubicBezTo>
                <a:cubicBezTo>
                  <a:pt x="413489" y="79177"/>
                  <a:pt x="468649" y="76843"/>
                  <a:pt x="405195" y="81024"/>
                </a:cubicBezTo>
                <a:cubicBezTo>
                  <a:pt x="341741" y="85205"/>
                  <a:pt x="96991" y="94700"/>
                  <a:pt x="32864" y="91524"/>
                </a:cubicBezTo>
                <a:cubicBezTo>
                  <a:pt x="-31262" y="88348"/>
                  <a:pt x="17745" y="70068"/>
                  <a:pt x="20436" y="619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</p:sp>
      <p:grpSp>
        <p:nvGrpSpPr>
          <p:cNvPr id="422" name="Google Shape;422;p11"/>
          <p:cNvGrpSpPr/>
          <p:nvPr/>
        </p:nvGrpSpPr>
        <p:grpSpPr>
          <a:xfrm>
            <a:off x="300693" y="307286"/>
            <a:ext cx="8813338" cy="3557092"/>
            <a:chOff x="300793" y="307286"/>
            <a:chExt cx="8813338" cy="3557092"/>
          </a:xfrm>
        </p:grpSpPr>
        <p:sp>
          <p:nvSpPr>
            <p:cNvPr id="423" name="Google Shape;423;p11"/>
            <p:cNvSpPr/>
            <p:nvPr/>
          </p:nvSpPr>
          <p:spPr>
            <a:xfrm>
              <a:off x="6862046" y="3786923"/>
              <a:ext cx="91538" cy="77455"/>
            </a:xfrm>
            <a:custGeom>
              <a:avLst/>
              <a:gdLst/>
              <a:ahLst/>
              <a:cxnLst/>
              <a:rect l="l" t="t" r="r" b="b"/>
              <a:pathLst>
                <a:path w="481" h="407" extrusionOk="0">
                  <a:moveTo>
                    <a:pt x="224" y="0"/>
                  </a:moveTo>
                  <a:cubicBezTo>
                    <a:pt x="134" y="0"/>
                    <a:pt x="46" y="58"/>
                    <a:pt x="25" y="162"/>
                  </a:cubicBezTo>
                  <a:cubicBezTo>
                    <a:pt x="1" y="270"/>
                    <a:pt x="71" y="377"/>
                    <a:pt x="180" y="401"/>
                  </a:cubicBezTo>
                  <a:cubicBezTo>
                    <a:pt x="195" y="405"/>
                    <a:pt x="210" y="406"/>
                    <a:pt x="224" y="406"/>
                  </a:cubicBezTo>
                  <a:cubicBezTo>
                    <a:pt x="377" y="406"/>
                    <a:pt x="481" y="231"/>
                    <a:pt x="392" y="92"/>
                  </a:cubicBezTo>
                  <a:cubicBezTo>
                    <a:pt x="351" y="30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8250592" y="3702754"/>
              <a:ext cx="55570" cy="46816"/>
            </a:xfrm>
            <a:custGeom>
              <a:avLst/>
              <a:gdLst/>
              <a:ahLst/>
              <a:cxnLst/>
              <a:rect l="l" t="t" r="r" b="b"/>
              <a:pathLst>
                <a:path w="292" h="246" extrusionOk="0">
                  <a:moveTo>
                    <a:pt x="135" y="0"/>
                  </a:moveTo>
                  <a:cubicBezTo>
                    <a:pt x="80" y="0"/>
                    <a:pt x="27" y="35"/>
                    <a:pt x="14" y="97"/>
                  </a:cubicBezTo>
                  <a:cubicBezTo>
                    <a:pt x="0" y="165"/>
                    <a:pt x="42" y="229"/>
                    <a:pt x="108" y="242"/>
                  </a:cubicBezTo>
                  <a:cubicBezTo>
                    <a:pt x="117" y="245"/>
                    <a:pt x="127" y="246"/>
                    <a:pt x="136" y="246"/>
                  </a:cubicBezTo>
                  <a:cubicBezTo>
                    <a:pt x="229" y="246"/>
                    <a:pt x="292" y="141"/>
                    <a:pt x="237" y="57"/>
                  </a:cubicBezTo>
                  <a:cubicBezTo>
                    <a:pt x="212" y="18"/>
                    <a:pt x="173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8788962" y="3116023"/>
              <a:ext cx="45293" cy="38252"/>
            </a:xfrm>
            <a:custGeom>
              <a:avLst/>
              <a:gdLst/>
              <a:ahLst/>
              <a:cxnLst/>
              <a:rect l="l" t="t" r="r" b="b"/>
              <a:pathLst>
                <a:path w="238" h="201" extrusionOk="0">
                  <a:moveTo>
                    <a:pt x="110" y="1"/>
                  </a:moveTo>
                  <a:cubicBezTo>
                    <a:pt x="66" y="1"/>
                    <a:pt x="23" y="30"/>
                    <a:pt x="13" y="81"/>
                  </a:cubicBezTo>
                  <a:cubicBezTo>
                    <a:pt x="1" y="135"/>
                    <a:pt x="35" y="187"/>
                    <a:pt x="88" y="199"/>
                  </a:cubicBezTo>
                  <a:cubicBezTo>
                    <a:pt x="96" y="200"/>
                    <a:pt x="103" y="201"/>
                    <a:pt x="110" y="201"/>
                  </a:cubicBezTo>
                  <a:cubicBezTo>
                    <a:pt x="186" y="201"/>
                    <a:pt x="238" y="115"/>
                    <a:pt x="194" y="47"/>
                  </a:cubicBezTo>
                  <a:cubicBezTo>
                    <a:pt x="173" y="16"/>
                    <a:pt x="142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 rot="-3511181" flipH="1">
              <a:off x="8465116" y="2069606"/>
              <a:ext cx="72839" cy="61311"/>
            </a:xfrm>
            <a:custGeom>
              <a:avLst/>
              <a:gdLst/>
              <a:ahLst/>
              <a:cxnLst/>
              <a:rect l="l" t="t" r="r" b="b"/>
              <a:pathLst>
                <a:path w="297" h="250" extrusionOk="0">
                  <a:moveTo>
                    <a:pt x="138" y="0"/>
                  </a:moveTo>
                  <a:cubicBezTo>
                    <a:pt x="84" y="0"/>
                    <a:pt x="31" y="35"/>
                    <a:pt x="17" y="98"/>
                  </a:cubicBezTo>
                  <a:cubicBezTo>
                    <a:pt x="1" y="166"/>
                    <a:pt x="45" y="233"/>
                    <a:pt x="112" y="247"/>
                  </a:cubicBezTo>
                  <a:cubicBezTo>
                    <a:pt x="121" y="249"/>
                    <a:pt x="130" y="250"/>
                    <a:pt x="138" y="250"/>
                  </a:cubicBezTo>
                  <a:cubicBezTo>
                    <a:pt x="232" y="250"/>
                    <a:pt x="297" y="142"/>
                    <a:pt x="242" y="58"/>
                  </a:cubicBezTo>
                  <a:cubicBezTo>
                    <a:pt x="217" y="19"/>
                    <a:pt x="177" y="0"/>
                    <a:pt x="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85725" dist="28575" dir="2580000" algn="bl" rotWithShape="0">
                <a:schemeClr val="l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11"/>
            <p:cNvGrpSpPr/>
            <p:nvPr/>
          </p:nvGrpSpPr>
          <p:grpSpPr>
            <a:xfrm>
              <a:off x="300793" y="307286"/>
              <a:ext cx="8813338" cy="3430381"/>
              <a:chOff x="272218" y="288236"/>
              <a:chExt cx="8813338" cy="3430381"/>
            </a:xfrm>
          </p:grpSpPr>
          <p:sp>
            <p:nvSpPr>
              <p:cNvPr id="428" name="Google Shape;428;p11"/>
              <p:cNvSpPr/>
              <p:nvPr/>
            </p:nvSpPr>
            <p:spPr>
              <a:xfrm>
                <a:off x="272218" y="1157852"/>
                <a:ext cx="101244" cy="8563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0" extrusionOk="0">
                    <a:moveTo>
                      <a:pt x="246" y="1"/>
                    </a:moveTo>
                    <a:cubicBezTo>
                      <a:pt x="147" y="1"/>
                      <a:pt x="49" y="65"/>
                      <a:pt x="24" y="179"/>
                    </a:cubicBezTo>
                    <a:cubicBezTo>
                      <a:pt x="1" y="300"/>
                      <a:pt x="76" y="418"/>
                      <a:pt x="198" y="444"/>
                    </a:cubicBezTo>
                    <a:cubicBezTo>
                      <a:pt x="215" y="447"/>
                      <a:pt x="231" y="449"/>
                      <a:pt x="247" y="449"/>
                    </a:cubicBezTo>
                    <a:cubicBezTo>
                      <a:pt x="417" y="449"/>
                      <a:pt x="531" y="256"/>
                      <a:pt x="433" y="103"/>
                    </a:cubicBezTo>
                    <a:cubicBezTo>
                      <a:pt x="387" y="33"/>
                      <a:pt x="316" y="1"/>
                      <a:pt x="2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927738" y="288236"/>
                <a:ext cx="46245" cy="3920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6" extrusionOk="0">
                    <a:moveTo>
                      <a:pt x="113" y="1"/>
                    </a:moveTo>
                    <a:cubicBezTo>
                      <a:pt x="68" y="1"/>
                      <a:pt x="23" y="31"/>
                      <a:pt x="12" y="83"/>
                    </a:cubicBezTo>
                    <a:cubicBezTo>
                      <a:pt x="0" y="137"/>
                      <a:pt x="36" y="191"/>
                      <a:pt x="90" y="203"/>
                    </a:cubicBezTo>
                    <a:cubicBezTo>
                      <a:pt x="98" y="205"/>
                      <a:pt x="105" y="205"/>
                      <a:pt x="113" y="205"/>
                    </a:cubicBezTo>
                    <a:cubicBezTo>
                      <a:pt x="191" y="205"/>
                      <a:pt x="243" y="117"/>
                      <a:pt x="198" y="47"/>
                    </a:cubicBezTo>
                    <a:cubicBezTo>
                      <a:pt x="177" y="15"/>
                      <a:pt x="145" y="1"/>
                      <a:pt x="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452212" y="3196012"/>
                <a:ext cx="46054" cy="39013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5" extrusionOk="0">
                    <a:moveTo>
                      <a:pt x="112" y="1"/>
                    </a:moveTo>
                    <a:cubicBezTo>
                      <a:pt x="68" y="1"/>
                      <a:pt x="23" y="30"/>
                      <a:pt x="12" y="82"/>
                    </a:cubicBezTo>
                    <a:cubicBezTo>
                      <a:pt x="0" y="136"/>
                      <a:pt x="34" y="190"/>
                      <a:pt x="90" y="202"/>
                    </a:cubicBezTo>
                    <a:cubicBezTo>
                      <a:pt x="98" y="204"/>
                      <a:pt x="105" y="205"/>
                      <a:pt x="113" y="205"/>
                    </a:cubicBezTo>
                    <a:cubicBezTo>
                      <a:pt x="189" y="205"/>
                      <a:pt x="241" y="116"/>
                      <a:pt x="196" y="47"/>
                    </a:cubicBezTo>
                    <a:cubicBezTo>
                      <a:pt x="176" y="15"/>
                      <a:pt x="144" y="1"/>
                      <a:pt x="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5980391" y="539510"/>
                <a:ext cx="41677" cy="3520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85" extrusionOk="0">
                    <a:moveTo>
                      <a:pt x="100" y="1"/>
                    </a:moveTo>
                    <a:cubicBezTo>
                      <a:pt x="57" y="1"/>
                      <a:pt x="14" y="31"/>
                      <a:pt x="6" y="82"/>
                    </a:cubicBezTo>
                    <a:cubicBezTo>
                      <a:pt x="0" y="132"/>
                      <a:pt x="36" y="177"/>
                      <a:pt x="86" y="183"/>
                    </a:cubicBezTo>
                    <a:cubicBezTo>
                      <a:pt x="91" y="184"/>
                      <a:pt x="95" y="184"/>
                      <a:pt x="100" y="184"/>
                    </a:cubicBezTo>
                    <a:cubicBezTo>
                      <a:pt x="174" y="184"/>
                      <a:pt x="218" y="98"/>
                      <a:pt x="172" y="36"/>
                    </a:cubicBezTo>
                    <a:cubicBezTo>
                      <a:pt x="153" y="12"/>
                      <a:pt x="126" y="1"/>
                      <a:pt x="1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2" name="Google Shape;432;p11"/>
              <p:cNvGrpSpPr/>
              <p:nvPr/>
            </p:nvGrpSpPr>
            <p:grpSpPr>
              <a:xfrm rot="-3511162" flipH="1">
                <a:off x="8121677" y="1463302"/>
                <a:ext cx="1151083" cy="205868"/>
                <a:chOff x="-207450" y="2233412"/>
                <a:chExt cx="1151106" cy="205872"/>
              </a:xfrm>
            </p:grpSpPr>
            <p:sp>
              <p:nvSpPr>
                <p:cNvPr id="433" name="Google Shape;433;p11"/>
                <p:cNvSpPr/>
                <p:nvPr/>
              </p:nvSpPr>
              <p:spPr>
                <a:xfrm>
                  <a:off x="-207450" y="2233412"/>
                  <a:ext cx="59596" cy="50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04" extrusionOk="0">
                      <a:moveTo>
                        <a:pt x="112" y="0"/>
                      </a:moveTo>
                      <a:cubicBezTo>
                        <a:pt x="67" y="0"/>
                        <a:pt x="23" y="29"/>
                        <a:pt x="12" y="82"/>
                      </a:cubicBezTo>
                      <a:cubicBezTo>
                        <a:pt x="0" y="135"/>
                        <a:pt x="36" y="191"/>
                        <a:pt x="90" y="201"/>
                      </a:cubicBezTo>
                      <a:cubicBezTo>
                        <a:pt x="98" y="203"/>
                        <a:pt x="106" y="204"/>
                        <a:pt x="113" y="204"/>
                      </a:cubicBezTo>
                      <a:cubicBezTo>
                        <a:pt x="191" y="204"/>
                        <a:pt x="243" y="117"/>
                        <a:pt x="198" y="48"/>
                      </a:cubicBezTo>
                      <a:cubicBezTo>
                        <a:pt x="177" y="15"/>
                        <a:pt x="144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11"/>
                <p:cNvSpPr/>
                <p:nvPr/>
              </p:nvSpPr>
              <p:spPr>
                <a:xfrm>
                  <a:off x="888964" y="2382632"/>
                  <a:ext cx="54691" cy="56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31" extrusionOk="0">
                      <a:moveTo>
                        <a:pt x="135" y="1"/>
                      </a:moveTo>
                      <a:cubicBezTo>
                        <a:pt x="77" y="1"/>
                        <a:pt x="25" y="42"/>
                        <a:pt x="11" y="101"/>
                      </a:cubicBezTo>
                      <a:cubicBezTo>
                        <a:pt x="1" y="151"/>
                        <a:pt x="23" y="202"/>
                        <a:pt x="67" y="230"/>
                      </a:cubicBezTo>
                      <a:cubicBezTo>
                        <a:pt x="35" y="200"/>
                        <a:pt x="21" y="157"/>
                        <a:pt x="31" y="115"/>
                      </a:cubicBezTo>
                      <a:cubicBezTo>
                        <a:pt x="43" y="53"/>
                        <a:pt x="96" y="15"/>
                        <a:pt x="152" y="15"/>
                      </a:cubicBezTo>
                      <a:cubicBezTo>
                        <a:pt x="176" y="15"/>
                        <a:pt x="200" y="22"/>
                        <a:pt x="222" y="37"/>
                      </a:cubicBezTo>
                      <a:cubicBezTo>
                        <a:pt x="204" y="19"/>
                        <a:pt x="184" y="9"/>
                        <a:pt x="160" y="3"/>
                      </a:cubicBezTo>
                      <a:cubicBezTo>
                        <a:pt x="152" y="1"/>
                        <a:pt x="143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85725" dist="28575" dir="2580000" algn="bl" rotWithShape="0">
                    <a:schemeClr val="lt2">
                      <a:alpha val="8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5" name="Google Shape;435;p11"/>
              <p:cNvSpPr/>
              <p:nvPr/>
            </p:nvSpPr>
            <p:spPr>
              <a:xfrm>
                <a:off x="1967300" y="3671611"/>
                <a:ext cx="55760" cy="4700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47" extrusionOk="0">
                    <a:moveTo>
                      <a:pt x="135" y="0"/>
                    </a:moveTo>
                    <a:cubicBezTo>
                      <a:pt x="81" y="0"/>
                      <a:pt x="28" y="35"/>
                      <a:pt x="15" y="98"/>
                    </a:cubicBezTo>
                    <a:cubicBezTo>
                      <a:pt x="1" y="164"/>
                      <a:pt x="43" y="227"/>
                      <a:pt x="110" y="243"/>
                    </a:cubicBezTo>
                    <a:cubicBezTo>
                      <a:pt x="119" y="245"/>
                      <a:pt x="128" y="246"/>
                      <a:pt x="136" y="246"/>
                    </a:cubicBezTo>
                    <a:cubicBezTo>
                      <a:pt x="229" y="246"/>
                      <a:pt x="293" y="140"/>
                      <a:pt x="238" y="56"/>
                    </a:cubicBezTo>
                    <a:cubicBezTo>
                      <a:pt x="213" y="18"/>
                      <a:pt x="174" y="0"/>
                      <a:pt x="1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28575" dir="2580000" algn="bl" rotWithShape="0">
                  <a:schemeClr val="lt2">
                    <a:alpha val="8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3"/>
          <p:cNvSpPr txBox="1">
            <a:spLocks noGrp="1"/>
          </p:cNvSpPr>
          <p:nvPr>
            <p:ph type="subTitle" idx="1"/>
          </p:nvPr>
        </p:nvSpPr>
        <p:spPr>
          <a:xfrm>
            <a:off x="2652750" y="1529236"/>
            <a:ext cx="39738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3"/>
          <p:cNvSpPr txBox="1">
            <a:spLocks noGrp="1"/>
          </p:cNvSpPr>
          <p:nvPr>
            <p:ph type="subTitle" idx="2"/>
          </p:nvPr>
        </p:nvSpPr>
        <p:spPr>
          <a:xfrm>
            <a:off x="3394225" y="2390348"/>
            <a:ext cx="39738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subTitle" idx="3"/>
          </p:nvPr>
        </p:nvSpPr>
        <p:spPr>
          <a:xfrm>
            <a:off x="2652750" y="3251460"/>
            <a:ext cx="39738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4"/>
          </p:nvPr>
        </p:nvSpPr>
        <p:spPr>
          <a:xfrm>
            <a:off x="3394225" y="4112572"/>
            <a:ext cx="39738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5" hasCustomPrompt="1"/>
          </p:nvPr>
        </p:nvSpPr>
        <p:spPr>
          <a:xfrm>
            <a:off x="1788525" y="13613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6" hasCustomPrompt="1"/>
          </p:nvPr>
        </p:nvSpPr>
        <p:spPr>
          <a:xfrm>
            <a:off x="1788525" y="301587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title" idx="7" hasCustomPrompt="1"/>
          </p:nvPr>
        </p:nvSpPr>
        <p:spPr>
          <a:xfrm>
            <a:off x="2588475" y="218863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8" hasCustomPrompt="1"/>
          </p:nvPr>
        </p:nvSpPr>
        <p:spPr>
          <a:xfrm>
            <a:off x="2588475" y="38431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9"/>
          </p:nvPr>
        </p:nvSpPr>
        <p:spPr>
          <a:xfrm>
            <a:off x="2652750" y="1240238"/>
            <a:ext cx="44190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13"/>
          </p:nvPr>
        </p:nvSpPr>
        <p:spPr>
          <a:xfrm>
            <a:off x="3394225" y="2101375"/>
            <a:ext cx="44190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14"/>
          </p:nvPr>
        </p:nvSpPr>
        <p:spPr>
          <a:xfrm>
            <a:off x="2652750" y="2962513"/>
            <a:ext cx="44190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15"/>
          </p:nvPr>
        </p:nvSpPr>
        <p:spPr>
          <a:xfrm>
            <a:off x="3394225" y="3823651"/>
            <a:ext cx="4419000" cy="39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51" name="Google Shape;451;p13"/>
          <p:cNvGrpSpPr/>
          <p:nvPr/>
        </p:nvGrpSpPr>
        <p:grpSpPr>
          <a:xfrm rot="10800000" flipH="1">
            <a:off x="111307" y="1691935"/>
            <a:ext cx="847948" cy="1894297"/>
            <a:chOff x="7531766" y="477870"/>
            <a:chExt cx="179460" cy="400918"/>
          </a:xfrm>
        </p:grpSpPr>
        <p:sp>
          <p:nvSpPr>
            <p:cNvPr id="452" name="Google Shape;452;p13"/>
            <p:cNvSpPr/>
            <p:nvPr/>
          </p:nvSpPr>
          <p:spPr>
            <a:xfrm>
              <a:off x="7661204" y="774673"/>
              <a:ext cx="21906" cy="21937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351" y="1"/>
                  </a:moveTo>
                  <a:cubicBezTo>
                    <a:pt x="158" y="1"/>
                    <a:pt x="0" y="158"/>
                    <a:pt x="0" y="352"/>
                  </a:cubicBezTo>
                  <a:cubicBezTo>
                    <a:pt x="0" y="545"/>
                    <a:pt x="158" y="702"/>
                    <a:pt x="351" y="702"/>
                  </a:cubicBezTo>
                  <a:cubicBezTo>
                    <a:pt x="546" y="702"/>
                    <a:pt x="702" y="545"/>
                    <a:pt x="702" y="352"/>
                  </a:cubicBezTo>
                  <a:cubicBezTo>
                    <a:pt x="702" y="158"/>
                    <a:pt x="546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7658645" y="713730"/>
              <a:ext cx="16570" cy="16632"/>
            </a:xfrm>
            <a:custGeom>
              <a:avLst/>
              <a:gdLst/>
              <a:ahLst/>
              <a:cxnLst/>
              <a:rect l="l" t="t" r="r" b="b"/>
              <a:pathLst>
                <a:path w="531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3"/>
                    <a:pt x="265" y="533"/>
                  </a:cubicBezTo>
                  <a:cubicBezTo>
                    <a:pt x="413" y="533"/>
                    <a:pt x="530" y="413"/>
                    <a:pt x="530" y="266"/>
                  </a:cubicBezTo>
                  <a:cubicBezTo>
                    <a:pt x="530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7686386" y="742282"/>
              <a:ext cx="24839" cy="24902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7" y="1"/>
                  </a:moveTo>
                  <a:cubicBezTo>
                    <a:pt x="178" y="1"/>
                    <a:pt x="0" y="180"/>
                    <a:pt x="0" y="399"/>
                  </a:cubicBezTo>
                  <a:cubicBezTo>
                    <a:pt x="0" y="618"/>
                    <a:pt x="178" y="798"/>
                    <a:pt x="397" y="798"/>
                  </a:cubicBezTo>
                  <a:cubicBezTo>
                    <a:pt x="618" y="798"/>
                    <a:pt x="795" y="618"/>
                    <a:pt x="795" y="399"/>
                  </a:cubicBezTo>
                  <a:cubicBezTo>
                    <a:pt x="795" y="180"/>
                    <a:pt x="618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7658083" y="750364"/>
              <a:ext cx="10048" cy="100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0" y="1"/>
                  </a:moveTo>
                  <a:cubicBezTo>
                    <a:pt x="72" y="1"/>
                    <a:pt x="0" y="72"/>
                    <a:pt x="0" y="162"/>
                  </a:cubicBezTo>
                  <a:cubicBezTo>
                    <a:pt x="0" y="250"/>
                    <a:pt x="72" y="321"/>
                    <a:pt x="160" y="321"/>
                  </a:cubicBezTo>
                  <a:cubicBezTo>
                    <a:pt x="250" y="321"/>
                    <a:pt x="321" y="250"/>
                    <a:pt x="321" y="162"/>
                  </a:cubicBezTo>
                  <a:cubicBezTo>
                    <a:pt x="321" y="72"/>
                    <a:pt x="25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7644634" y="679404"/>
              <a:ext cx="10110" cy="1011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1"/>
                  </a:moveTo>
                  <a:cubicBezTo>
                    <a:pt x="75" y="1"/>
                    <a:pt x="1" y="73"/>
                    <a:pt x="1" y="162"/>
                  </a:cubicBezTo>
                  <a:cubicBezTo>
                    <a:pt x="1" y="252"/>
                    <a:pt x="75" y="324"/>
                    <a:pt x="162" y="324"/>
                  </a:cubicBezTo>
                  <a:cubicBezTo>
                    <a:pt x="252" y="324"/>
                    <a:pt x="324" y="252"/>
                    <a:pt x="324" y="162"/>
                  </a:cubicBezTo>
                  <a:cubicBezTo>
                    <a:pt x="324" y="73"/>
                    <a:pt x="252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7629531" y="715664"/>
              <a:ext cx="6553" cy="6491"/>
            </a:xfrm>
            <a:custGeom>
              <a:avLst/>
              <a:gdLst/>
              <a:ahLst/>
              <a:cxnLst/>
              <a:rect l="l" t="t" r="r" b="b"/>
              <a:pathLst>
                <a:path w="210" h="208" extrusionOk="0">
                  <a:moveTo>
                    <a:pt x="104" y="1"/>
                  </a:moveTo>
                  <a:cubicBezTo>
                    <a:pt x="49" y="1"/>
                    <a:pt x="1" y="46"/>
                    <a:pt x="1" y="104"/>
                  </a:cubicBezTo>
                  <a:cubicBezTo>
                    <a:pt x="1" y="162"/>
                    <a:pt x="49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6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7655337" y="768650"/>
              <a:ext cx="3027" cy="3027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49" y="1"/>
                  </a:moveTo>
                  <a:cubicBezTo>
                    <a:pt x="23" y="1"/>
                    <a:pt x="1" y="22"/>
                    <a:pt x="1" y="48"/>
                  </a:cubicBezTo>
                  <a:cubicBezTo>
                    <a:pt x="1" y="74"/>
                    <a:pt x="23" y="96"/>
                    <a:pt x="49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7607407" y="810122"/>
              <a:ext cx="4743" cy="4774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cubicBezTo>
                    <a:pt x="34" y="1"/>
                    <a:pt x="0" y="35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7622447" y="774299"/>
              <a:ext cx="6553" cy="6522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4" y="1"/>
                  </a:moveTo>
                  <a:cubicBezTo>
                    <a:pt x="48" y="1"/>
                    <a:pt x="1" y="47"/>
                    <a:pt x="1" y="104"/>
                  </a:cubicBezTo>
                  <a:cubicBezTo>
                    <a:pt x="1" y="162"/>
                    <a:pt x="48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7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7629593" y="477870"/>
              <a:ext cx="30394" cy="30362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8" y="0"/>
                    <a:pt x="1" y="217"/>
                    <a:pt x="1" y="486"/>
                  </a:cubicBezTo>
                  <a:cubicBezTo>
                    <a:pt x="1" y="755"/>
                    <a:pt x="218" y="973"/>
                    <a:pt x="487" y="973"/>
                  </a:cubicBezTo>
                  <a:cubicBezTo>
                    <a:pt x="756" y="973"/>
                    <a:pt x="973" y="755"/>
                    <a:pt x="973" y="486"/>
                  </a:cubicBezTo>
                  <a:cubicBezTo>
                    <a:pt x="973" y="217"/>
                    <a:pt x="756" y="0"/>
                    <a:pt x="4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7642169" y="567897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100" y="1"/>
                    <a:pt x="0" y="98"/>
                    <a:pt x="0" y="220"/>
                  </a:cubicBezTo>
                  <a:cubicBezTo>
                    <a:pt x="0" y="341"/>
                    <a:pt x="100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7629344" y="614486"/>
              <a:ext cx="12295" cy="12326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8" y="0"/>
                  </a:moveTo>
                  <a:cubicBezTo>
                    <a:pt x="88" y="0"/>
                    <a:pt x="1" y="88"/>
                    <a:pt x="1" y="198"/>
                  </a:cubicBezTo>
                  <a:cubicBezTo>
                    <a:pt x="1" y="305"/>
                    <a:pt x="88" y="395"/>
                    <a:pt x="198" y="395"/>
                  </a:cubicBezTo>
                  <a:cubicBezTo>
                    <a:pt x="306" y="395"/>
                    <a:pt x="393" y="305"/>
                    <a:pt x="393" y="198"/>
                  </a:cubicBezTo>
                  <a:cubicBezTo>
                    <a:pt x="393" y="88"/>
                    <a:pt x="306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7618235" y="532385"/>
              <a:ext cx="18785" cy="18879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301" y="1"/>
                  </a:moveTo>
                  <a:cubicBezTo>
                    <a:pt x="136" y="1"/>
                    <a:pt x="0" y="136"/>
                    <a:pt x="0" y="302"/>
                  </a:cubicBezTo>
                  <a:cubicBezTo>
                    <a:pt x="0" y="469"/>
                    <a:pt x="136" y="605"/>
                    <a:pt x="301" y="605"/>
                  </a:cubicBezTo>
                  <a:cubicBezTo>
                    <a:pt x="468" y="605"/>
                    <a:pt x="602" y="469"/>
                    <a:pt x="602" y="302"/>
                  </a:cubicBezTo>
                  <a:cubicBezTo>
                    <a:pt x="602" y="136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7591742" y="559702"/>
              <a:ext cx="3682" cy="3651"/>
            </a:xfrm>
            <a:custGeom>
              <a:avLst/>
              <a:gdLst/>
              <a:ahLst/>
              <a:cxnLst/>
              <a:rect l="l" t="t" r="r" b="b"/>
              <a:pathLst>
                <a:path w="118" h="117" extrusionOk="0">
                  <a:moveTo>
                    <a:pt x="60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0"/>
                    <a:pt x="26" y="116"/>
                    <a:pt x="60" y="116"/>
                  </a:cubicBezTo>
                  <a:cubicBezTo>
                    <a:pt x="92" y="116"/>
                    <a:pt x="118" y="90"/>
                    <a:pt x="118" y="58"/>
                  </a:cubicBezTo>
                  <a:cubicBezTo>
                    <a:pt x="118" y="27"/>
                    <a:pt x="92" y="1"/>
                    <a:pt x="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7652248" y="53756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7633151" y="581408"/>
              <a:ext cx="5804" cy="5804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5"/>
                    <a:pt x="92" y="185"/>
                  </a:cubicBezTo>
                  <a:cubicBezTo>
                    <a:pt x="144" y="185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7610059" y="594140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9" y="1"/>
                  </a:moveTo>
                  <a:cubicBezTo>
                    <a:pt x="59" y="1"/>
                    <a:pt x="1" y="58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8"/>
                    <a:pt x="19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7663232" y="515035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1"/>
                  </a:moveTo>
                  <a:cubicBezTo>
                    <a:pt x="59" y="1"/>
                    <a:pt x="1" y="57"/>
                    <a:pt x="1" y="128"/>
                  </a:cubicBezTo>
                  <a:cubicBezTo>
                    <a:pt x="1" y="198"/>
                    <a:pt x="59" y="256"/>
                    <a:pt x="128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7"/>
                    <a:pt x="198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7531766" y="558067"/>
              <a:ext cx="33951" cy="33920"/>
            </a:xfrm>
            <a:custGeom>
              <a:avLst/>
              <a:gdLst/>
              <a:ahLst/>
              <a:cxnLst/>
              <a:rect l="l" t="t" r="r" b="b"/>
              <a:pathLst>
                <a:path w="1088" h="1087" extrusionOk="0">
                  <a:moveTo>
                    <a:pt x="543" y="1"/>
                  </a:moveTo>
                  <a:cubicBezTo>
                    <a:pt x="244" y="1"/>
                    <a:pt x="1" y="244"/>
                    <a:pt x="1" y="545"/>
                  </a:cubicBezTo>
                  <a:cubicBezTo>
                    <a:pt x="1" y="844"/>
                    <a:pt x="244" y="1087"/>
                    <a:pt x="543" y="1087"/>
                  </a:cubicBezTo>
                  <a:cubicBezTo>
                    <a:pt x="844" y="1087"/>
                    <a:pt x="1087" y="844"/>
                    <a:pt x="1087" y="545"/>
                  </a:cubicBezTo>
                  <a:cubicBezTo>
                    <a:pt x="1087" y="244"/>
                    <a:pt x="844" y="1"/>
                    <a:pt x="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7625693" y="637121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98" y="1"/>
                    <a:pt x="0" y="98"/>
                    <a:pt x="0" y="220"/>
                  </a:cubicBezTo>
                  <a:cubicBezTo>
                    <a:pt x="0" y="341"/>
                    <a:pt x="98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7646194" y="860612"/>
              <a:ext cx="12295" cy="12357"/>
            </a:xfrm>
            <a:custGeom>
              <a:avLst/>
              <a:gdLst/>
              <a:ahLst/>
              <a:cxnLst/>
              <a:rect l="l" t="t" r="r" b="b"/>
              <a:pathLst>
                <a:path w="394" h="396" extrusionOk="0">
                  <a:moveTo>
                    <a:pt x="196" y="1"/>
                  </a:moveTo>
                  <a:cubicBezTo>
                    <a:pt x="88" y="1"/>
                    <a:pt x="1" y="91"/>
                    <a:pt x="1" y="198"/>
                  </a:cubicBezTo>
                  <a:cubicBezTo>
                    <a:pt x="1" y="308"/>
                    <a:pt x="88" y="395"/>
                    <a:pt x="196" y="395"/>
                  </a:cubicBezTo>
                  <a:cubicBezTo>
                    <a:pt x="306" y="395"/>
                    <a:pt x="393" y="308"/>
                    <a:pt x="393" y="198"/>
                  </a:cubicBezTo>
                  <a:cubicBezTo>
                    <a:pt x="393" y="91"/>
                    <a:pt x="306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7577481" y="641603"/>
              <a:ext cx="18817" cy="18879"/>
            </a:xfrm>
            <a:custGeom>
              <a:avLst/>
              <a:gdLst/>
              <a:ahLst/>
              <a:cxnLst/>
              <a:rect l="l" t="t" r="r" b="b"/>
              <a:pathLst>
                <a:path w="603" h="605" extrusionOk="0">
                  <a:moveTo>
                    <a:pt x="302" y="0"/>
                  </a:moveTo>
                  <a:cubicBezTo>
                    <a:pt x="136" y="0"/>
                    <a:pt x="1" y="136"/>
                    <a:pt x="1" y="303"/>
                  </a:cubicBezTo>
                  <a:cubicBezTo>
                    <a:pt x="1" y="469"/>
                    <a:pt x="136" y="604"/>
                    <a:pt x="302" y="604"/>
                  </a:cubicBezTo>
                  <a:cubicBezTo>
                    <a:pt x="469" y="604"/>
                    <a:pt x="603" y="469"/>
                    <a:pt x="603" y="303"/>
                  </a:cubicBezTo>
                  <a:cubicBezTo>
                    <a:pt x="603" y="136"/>
                    <a:pt x="469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7668163" y="845071"/>
              <a:ext cx="3620" cy="3713"/>
            </a:xfrm>
            <a:custGeom>
              <a:avLst/>
              <a:gdLst/>
              <a:ahLst/>
              <a:cxnLst/>
              <a:rect l="l" t="t" r="r" b="b"/>
              <a:pathLst>
                <a:path w="116" h="119" extrusionOk="0">
                  <a:moveTo>
                    <a:pt x="58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2"/>
                    <a:pt x="26" y="118"/>
                    <a:pt x="58" y="118"/>
                  </a:cubicBezTo>
                  <a:cubicBezTo>
                    <a:pt x="90" y="118"/>
                    <a:pt x="116" y="92"/>
                    <a:pt x="116" y="58"/>
                  </a:cubicBezTo>
                  <a:cubicBezTo>
                    <a:pt x="116" y="27"/>
                    <a:pt x="90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7626566" y="59914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7622807" y="872984"/>
              <a:ext cx="5835" cy="5804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3" y="0"/>
                    <a:pt x="1" y="42"/>
                    <a:pt x="1" y="94"/>
                  </a:cubicBezTo>
                  <a:cubicBezTo>
                    <a:pt x="1" y="146"/>
                    <a:pt x="43" y="186"/>
                    <a:pt x="94" y="186"/>
                  </a:cubicBezTo>
                  <a:cubicBezTo>
                    <a:pt x="144" y="186"/>
                    <a:pt x="186" y="146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7628095" y="824757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0"/>
                  </a:moveTo>
                  <a:cubicBezTo>
                    <a:pt x="57" y="0"/>
                    <a:pt x="1" y="58"/>
                    <a:pt x="1" y="128"/>
                  </a:cubicBezTo>
                  <a:cubicBezTo>
                    <a:pt x="1" y="199"/>
                    <a:pt x="57" y="255"/>
                    <a:pt x="128" y="255"/>
                  </a:cubicBezTo>
                  <a:cubicBezTo>
                    <a:pt x="198" y="255"/>
                    <a:pt x="256" y="199"/>
                    <a:pt x="256" y="128"/>
                  </a:cubicBezTo>
                  <a:cubicBezTo>
                    <a:pt x="256" y="58"/>
                    <a:pt x="198" y="0"/>
                    <a:pt x="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7592959" y="635998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8" y="1"/>
                  </a:moveTo>
                  <a:cubicBezTo>
                    <a:pt x="59" y="1"/>
                    <a:pt x="1" y="59"/>
                    <a:pt x="1" y="128"/>
                  </a:cubicBezTo>
                  <a:cubicBezTo>
                    <a:pt x="1" y="200"/>
                    <a:pt x="59" y="256"/>
                    <a:pt x="128" y="256"/>
                  </a:cubicBezTo>
                  <a:cubicBezTo>
                    <a:pt x="200" y="256"/>
                    <a:pt x="256" y="200"/>
                    <a:pt x="256" y="128"/>
                  </a:cubicBezTo>
                  <a:cubicBezTo>
                    <a:pt x="256" y="59"/>
                    <a:pt x="200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13"/>
          <p:cNvGrpSpPr/>
          <p:nvPr/>
        </p:nvGrpSpPr>
        <p:grpSpPr>
          <a:xfrm rot="10800000">
            <a:off x="8248525" y="2081689"/>
            <a:ext cx="779359" cy="1741066"/>
            <a:chOff x="7531766" y="477870"/>
            <a:chExt cx="179460" cy="400918"/>
          </a:xfrm>
        </p:grpSpPr>
        <p:sp>
          <p:nvSpPr>
            <p:cNvPr id="480" name="Google Shape;480;p13"/>
            <p:cNvSpPr/>
            <p:nvPr/>
          </p:nvSpPr>
          <p:spPr>
            <a:xfrm>
              <a:off x="7661204" y="774673"/>
              <a:ext cx="21906" cy="21937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351" y="1"/>
                  </a:moveTo>
                  <a:cubicBezTo>
                    <a:pt x="158" y="1"/>
                    <a:pt x="0" y="158"/>
                    <a:pt x="0" y="352"/>
                  </a:cubicBezTo>
                  <a:cubicBezTo>
                    <a:pt x="0" y="545"/>
                    <a:pt x="158" y="702"/>
                    <a:pt x="351" y="702"/>
                  </a:cubicBezTo>
                  <a:cubicBezTo>
                    <a:pt x="546" y="702"/>
                    <a:pt x="702" y="545"/>
                    <a:pt x="702" y="352"/>
                  </a:cubicBezTo>
                  <a:cubicBezTo>
                    <a:pt x="702" y="158"/>
                    <a:pt x="546" y="1"/>
                    <a:pt x="3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7658645" y="713730"/>
              <a:ext cx="16570" cy="16632"/>
            </a:xfrm>
            <a:custGeom>
              <a:avLst/>
              <a:gdLst/>
              <a:ahLst/>
              <a:cxnLst/>
              <a:rect l="l" t="t" r="r" b="b"/>
              <a:pathLst>
                <a:path w="531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3"/>
                    <a:pt x="265" y="533"/>
                  </a:cubicBezTo>
                  <a:cubicBezTo>
                    <a:pt x="413" y="533"/>
                    <a:pt x="530" y="413"/>
                    <a:pt x="530" y="266"/>
                  </a:cubicBezTo>
                  <a:cubicBezTo>
                    <a:pt x="530" y="120"/>
                    <a:pt x="413" y="1"/>
                    <a:pt x="2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7686386" y="742282"/>
              <a:ext cx="24839" cy="24902"/>
            </a:xfrm>
            <a:custGeom>
              <a:avLst/>
              <a:gdLst/>
              <a:ahLst/>
              <a:cxnLst/>
              <a:rect l="l" t="t" r="r" b="b"/>
              <a:pathLst>
                <a:path w="796" h="798" extrusionOk="0">
                  <a:moveTo>
                    <a:pt x="397" y="1"/>
                  </a:moveTo>
                  <a:cubicBezTo>
                    <a:pt x="178" y="1"/>
                    <a:pt x="0" y="180"/>
                    <a:pt x="0" y="399"/>
                  </a:cubicBezTo>
                  <a:cubicBezTo>
                    <a:pt x="0" y="618"/>
                    <a:pt x="178" y="798"/>
                    <a:pt x="397" y="798"/>
                  </a:cubicBezTo>
                  <a:cubicBezTo>
                    <a:pt x="618" y="798"/>
                    <a:pt x="795" y="618"/>
                    <a:pt x="795" y="399"/>
                  </a:cubicBezTo>
                  <a:cubicBezTo>
                    <a:pt x="795" y="180"/>
                    <a:pt x="618" y="1"/>
                    <a:pt x="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7658083" y="750364"/>
              <a:ext cx="10048" cy="100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0" y="1"/>
                  </a:moveTo>
                  <a:cubicBezTo>
                    <a:pt x="72" y="1"/>
                    <a:pt x="0" y="72"/>
                    <a:pt x="0" y="162"/>
                  </a:cubicBezTo>
                  <a:cubicBezTo>
                    <a:pt x="0" y="250"/>
                    <a:pt x="72" y="321"/>
                    <a:pt x="160" y="321"/>
                  </a:cubicBezTo>
                  <a:cubicBezTo>
                    <a:pt x="250" y="321"/>
                    <a:pt x="321" y="250"/>
                    <a:pt x="321" y="162"/>
                  </a:cubicBezTo>
                  <a:cubicBezTo>
                    <a:pt x="321" y="72"/>
                    <a:pt x="250" y="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7644634" y="679404"/>
              <a:ext cx="10110" cy="1011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162" y="1"/>
                  </a:moveTo>
                  <a:cubicBezTo>
                    <a:pt x="75" y="1"/>
                    <a:pt x="1" y="73"/>
                    <a:pt x="1" y="162"/>
                  </a:cubicBezTo>
                  <a:cubicBezTo>
                    <a:pt x="1" y="252"/>
                    <a:pt x="75" y="324"/>
                    <a:pt x="162" y="324"/>
                  </a:cubicBezTo>
                  <a:cubicBezTo>
                    <a:pt x="252" y="324"/>
                    <a:pt x="324" y="252"/>
                    <a:pt x="324" y="162"/>
                  </a:cubicBezTo>
                  <a:cubicBezTo>
                    <a:pt x="324" y="73"/>
                    <a:pt x="252" y="1"/>
                    <a:pt x="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7629531" y="715664"/>
              <a:ext cx="6553" cy="6491"/>
            </a:xfrm>
            <a:custGeom>
              <a:avLst/>
              <a:gdLst/>
              <a:ahLst/>
              <a:cxnLst/>
              <a:rect l="l" t="t" r="r" b="b"/>
              <a:pathLst>
                <a:path w="210" h="208" extrusionOk="0">
                  <a:moveTo>
                    <a:pt x="104" y="1"/>
                  </a:moveTo>
                  <a:cubicBezTo>
                    <a:pt x="49" y="1"/>
                    <a:pt x="1" y="46"/>
                    <a:pt x="1" y="104"/>
                  </a:cubicBezTo>
                  <a:cubicBezTo>
                    <a:pt x="1" y="162"/>
                    <a:pt x="49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6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7655337" y="768650"/>
              <a:ext cx="3027" cy="3027"/>
            </a:xfrm>
            <a:custGeom>
              <a:avLst/>
              <a:gdLst/>
              <a:ahLst/>
              <a:cxnLst/>
              <a:rect l="l" t="t" r="r" b="b"/>
              <a:pathLst>
                <a:path w="97" h="97" extrusionOk="0">
                  <a:moveTo>
                    <a:pt x="49" y="1"/>
                  </a:moveTo>
                  <a:cubicBezTo>
                    <a:pt x="23" y="1"/>
                    <a:pt x="1" y="22"/>
                    <a:pt x="1" y="48"/>
                  </a:cubicBezTo>
                  <a:cubicBezTo>
                    <a:pt x="1" y="74"/>
                    <a:pt x="23" y="96"/>
                    <a:pt x="49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22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7607407" y="810122"/>
              <a:ext cx="4743" cy="4774"/>
            </a:xfrm>
            <a:custGeom>
              <a:avLst/>
              <a:gdLst/>
              <a:ahLst/>
              <a:cxnLst/>
              <a:rect l="l" t="t" r="r" b="b"/>
              <a:pathLst>
                <a:path w="152" h="153" extrusionOk="0">
                  <a:moveTo>
                    <a:pt x="76" y="1"/>
                  </a:moveTo>
                  <a:cubicBezTo>
                    <a:pt x="34" y="1"/>
                    <a:pt x="0" y="35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118" y="152"/>
                    <a:pt x="152" y="118"/>
                    <a:pt x="152" y="76"/>
                  </a:cubicBezTo>
                  <a:cubicBezTo>
                    <a:pt x="152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7622447" y="774299"/>
              <a:ext cx="6553" cy="6522"/>
            </a:xfrm>
            <a:custGeom>
              <a:avLst/>
              <a:gdLst/>
              <a:ahLst/>
              <a:cxnLst/>
              <a:rect l="l" t="t" r="r" b="b"/>
              <a:pathLst>
                <a:path w="210" h="209" extrusionOk="0">
                  <a:moveTo>
                    <a:pt x="104" y="1"/>
                  </a:moveTo>
                  <a:cubicBezTo>
                    <a:pt x="48" y="1"/>
                    <a:pt x="1" y="47"/>
                    <a:pt x="1" y="104"/>
                  </a:cubicBezTo>
                  <a:cubicBezTo>
                    <a:pt x="1" y="162"/>
                    <a:pt x="48" y="208"/>
                    <a:pt x="104" y="208"/>
                  </a:cubicBezTo>
                  <a:cubicBezTo>
                    <a:pt x="162" y="208"/>
                    <a:pt x="210" y="162"/>
                    <a:pt x="210" y="104"/>
                  </a:cubicBezTo>
                  <a:cubicBezTo>
                    <a:pt x="210" y="47"/>
                    <a:pt x="162" y="1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7629593" y="477870"/>
              <a:ext cx="30394" cy="30362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8" y="0"/>
                    <a:pt x="1" y="217"/>
                    <a:pt x="1" y="486"/>
                  </a:cubicBezTo>
                  <a:cubicBezTo>
                    <a:pt x="1" y="755"/>
                    <a:pt x="218" y="973"/>
                    <a:pt x="487" y="973"/>
                  </a:cubicBezTo>
                  <a:cubicBezTo>
                    <a:pt x="756" y="973"/>
                    <a:pt x="973" y="755"/>
                    <a:pt x="973" y="486"/>
                  </a:cubicBezTo>
                  <a:cubicBezTo>
                    <a:pt x="973" y="217"/>
                    <a:pt x="756" y="0"/>
                    <a:pt x="4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7642169" y="567897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100" y="1"/>
                    <a:pt x="0" y="98"/>
                    <a:pt x="0" y="220"/>
                  </a:cubicBezTo>
                  <a:cubicBezTo>
                    <a:pt x="0" y="341"/>
                    <a:pt x="100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7629344" y="614486"/>
              <a:ext cx="12295" cy="12326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98" y="0"/>
                  </a:moveTo>
                  <a:cubicBezTo>
                    <a:pt x="88" y="0"/>
                    <a:pt x="1" y="88"/>
                    <a:pt x="1" y="198"/>
                  </a:cubicBezTo>
                  <a:cubicBezTo>
                    <a:pt x="1" y="305"/>
                    <a:pt x="88" y="395"/>
                    <a:pt x="198" y="395"/>
                  </a:cubicBezTo>
                  <a:cubicBezTo>
                    <a:pt x="306" y="395"/>
                    <a:pt x="393" y="305"/>
                    <a:pt x="393" y="198"/>
                  </a:cubicBezTo>
                  <a:cubicBezTo>
                    <a:pt x="393" y="88"/>
                    <a:pt x="306" y="0"/>
                    <a:pt x="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7618235" y="532385"/>
              <a:ext cx="18785" cy="18879"/>
            </a:xfrm>
            <a:custGeom>
              <a:avLst/>
              <a:gdLst/>
              <a:ahLst/>
              <a:cxnLst/>
              <a:rect l="l" t="t" r="r" b="b"/>
              <a:pathLst>
                <a:path w="602" h="605" extrusionOk="0">
                  <a:moveTo>
                    <a:pt x="301" y="1"/>
                  </a:moveTo>
                  <a:cubicBezTo>
                    <a:pt x="136" y="1"/>
                    <a:pt x="0" y="136"/>
                    <a:pt x="0" y="302"/>
                  </a:cubicBezTo>
                  <a:cubicBezTo>
                    <a:pt x="0" y="469"/>
                    <a:pt x="136" y="605"/>
                    <a:pt x="301" y="605"/>
                  </a:cubicBezTo>
                  <a:cubicBezTo>
                    <a:pt x="468" y="605"/>
                    <a:pt x="602" y="469"/>
                    <a:pt x="602" y="302"/>
                  </a:cubicBezTo>
                  <a:cubicBezTo>
                    <a:pt x="602" y="136"/>
                    <a:pt x="468" y="1"/>
                    <a:pt x="3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7591742" y="559702"/>
              <a:ext cx="3682" cy="3651"/>
            </a:xfrm>
            <a:custGeom>
              <a:avLst/>
              <a:gdLst/>
              <a:ahLst/>
              <a:cxnLst/>
              <a:rect l="l" t="t" r="r" b="b"/>
              <a:pathLst>
                <a:path w="118" h="117" extrusionOk="0">
                  <a:moveTo>
                    <a:pt x="60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0"/>
                    <a:pt x="26" y="116"/>
                    <a:pt x="60" y="116"/>
                  </a:cubicBezTo>
                  <a:cubicBezTo>
                    <a:pt x="92" y="116"/>
                    <a:pt x="118" y="90"/>
                    <a:pt x="118" y="58"/>
                  </a:cubicBezTo>
                  <a:cubicBezTo>
                    <a:pt x="118" y="27"/>
                    <a:pt x="92" y="1"/>
                    <a:pt x="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7652248" y="53756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7633151" y="581408"/>
              <a:ext cx="5804" cy="5804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92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4"/>
                    <a:pt x="42" y="185"/>
                    <a:pt x="92" y="185"/>
                  </a:cubicBezTo>
                  <a:cubicBezTo>
                    <a:pt x="144" y="185"/>
                    <a:pt x="186" y="144"/>
                    <a:pt x="186" y="94"/>
                  </a:cubicBezTo>
                  <a:cubicBezTo>
                    <a:pt x="186" y="42"/>
                    <a:pt x="144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7610059" y="594140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9" y="1"/>
                  </a:moveTo>
                  <a:cubicBezTo>
                    <a:pt x="59" y="1"/>
                    <a:pt x="1" y="58"/>
                    <a:pt x="1" y="128"/>
                  </a:cubicBezTo>
                  <a:cubicBezTo>
                    <a:pt x="1" y="198"/>
                    <a:pt x="59" y="256"/>
                    <a:pt x="129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8"/>
                    <a:pt x="198" y="1"/>
                    <a:pt x="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7663232" y="515035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1"/>
                  </a:moveTo>
                  <a:cubicBezTo>
                    <a:pt x="59" y="1"/>
                    <a:pt x="1" y="57"/>
                    <a:pt x="1" y="128"/>
                  </a:cubicBezTo>
                  <a:cubicBezTo>
                    <a:pt x="1" y="198"/>
                    <a:pt x="59" y="256"/>
                    <a:pt x="128" y="256"/>
                  </a:cubicBezTo>
                  <a:cubicBezTo>
                    <a:pt x="198" y="256"/>
                    <a:pt x="256" y="198"/>
                    <a:pt x="256" y="128"/>
                  </a:cubicBezTo>
                  <a:cubicBezTo>
                    <a:pt x="256" y="57"/>
                    <a:pt x="198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7531766" y="558067"/>
              <a:ext cx="33951" cy="33920"/>
            </a:xfrm>
            <a:custGeom>
              <a:avLst/>
              <a:gdLst/>
              <a:ahLst/>
              <a:cxnLst/>
              <a:rect l="l" t="t" r="r" b="b"/>
              <a:pathLst>
                <a:path w="1088" h="1087" extrusionOk="0">
                  <a:moveTo>
                    <a:pt x="543" y="1"/>
                  </a:moveTo>
                  <a:cubicBezTo>
                    <a:pt x="244" y="1"/>
                    <a:pt x="1" y="244"/>
                    <a:pt x="1" y="545"/>
                  </a:cubicBezTo>
                  <a:cubicBezTo>
                    <a:pt x="1" y="844"/>
                    <a:pt x="244" y="1087"/>
                    <a:pt x="543" y="1087"/>
                  </a:cubicBezTo>
                  <a:cubicBezTo>
                    <a:pt x="844" y="1087"/>
                    <a:pt x="1087" y="844"/>
                    <a:pt x="1087" y="545"/>
                  </a:cubicBezTo>
                  <a:cubicBezTo>
                    <a:pt x="1087" y="244"/>
                    <a:pt x="844" y="1"/>
                    <a:pt x="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7625693" y="637121"/>
              <a:ext cx="13761" cy="13793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21" y="1"/>
                  </a:moveTo>
                  <a:cubicBezTo>
                    <a:pt x="98" y="1"/>
                    <a:pt x="0" y="98"/>
                    <a:pt x="0" y="220"/>
                  </a:cubicBezTo>
                  <a:cubicBezTo>
                    <a:pt x="0" y="341"/>
                    <a:pt x="98" y="441"/>
                    <a:pt x="221" y="441"/>
                  </a:cubicBezTo>
                  <a:cubicBezTo>
                    <a:pt x="343" y="441"/>
                    <a:pt x="441" y="341"/>
                    <a:pt x="441" y="220"/>
                  </a:cubicBezTo>
                  <a:cubicBezTo>
                    <a:pt x="441" y="98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7646194" y="860612"/>
              <a:ext cx="12295" cy="12357"/>
            </a:xfrm>
            <a:custGeom>
              <a:avLst/>
              <a:gdLst/>
              <a:ahLst/>
              <a:cxnLst/>
              <a:rect l="l" t="t" r="r" b="b"/>
              <a:pathLst>
                <a:path w="394" h="396" extrusionOk="0">
                  <a:moveTo>
                    <a:pt x="196" y="1"/>
                  </a:moveTo>
                  <a:cubicBezTo>
                    <a:pt x="88" y="1"/>
                    <a:pt x="1" y="91"/>
                    <a:pt x="1" y="198"/>
                  </a:cubicBezTo>
                  <a:cubicBezTo>
                    <a:pt x="1" y="308"/>
                    <a:pt x="88" y="395"/>
                    <a:pt x="196" y="395"/>
                  </a:cubicBezTo>
                  <a:cubicBezTo>
                    <a:pt x="306" y="395"/>
                    <a:pt x="393" y="308"/>
                    <a:pt x="393" y="198"/>
                  </a:cubicBezTo>
                  <a:cubicBezTo>
                    <a:pt x="393" y="91"/>
                    <a:pt x="306" y="1"/>
                    <a:pt x="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7577481" y="641603"/>
              <a:ext cx="18817" cy="18879"/>
            </a:xfrm>
            <a:custGeom>
              <a:avLst/>
              <a:gdLst/>
              <a:ahLst/>
              <a:cxnLst/>
              <a:rect l="l" t="t" r="r" b="b"/>
              <a:pathLst>
                <a:path w="603" h="605" extrusionOk="0">
                  <a:moveTo>
                    <a:pt x="302" y="0"/>
                  </a:moveTo>
                  <a:cubicBezTo>
                    <a:pt x="136" y="0"/>
                    <a:pt x="1" y="136"/>
                    <a:pt x="1" y="303"/>
                  </a:cubicBezTo>
                  <a:cubicBezTo>
                    <a:pt x="1" y="469"/>
                    <a:pt x="136" y="604"/>
                    <a:pt x="302" y="604"/>
                  </a:cubicBezTo>
                  <a:cubicBezTo>
                    <a:pt x="469" y="604"/>
                    <a:pt x="603" y="469"/>
                    <a:pt x="603" y="303"/>
                  </a:cubicBezTo>
                  <a:cubicBezTo>
                    <a:pt x="603" y="136"/>
                    <a:pt x="469" y="0"/>
                    <a:pt x="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7668163" y="845071"/>
              <a:ext cx="3620" cy="3713"/>
            </a:xfrm>
            <a:custGeom>
              <a:avLst/>
              <a:gdLst/>
              <a:ahLst/>
              <a:cxnLst/>
              <a:rect l="l" t="t" r="r" b="b"/>
              <a:pathLst>
                <a:path w="116" h="119" extrusionOk="0">
                  <a:moveTo>
                    <a:pt x="58" y="1"/>
                  </a:moveTo>
                  <a:cubicBezTo>
                    <a:pt x="26" y="1"/>
                    <a:pt x="0" y="27"/>
                    <a:pt x="0" y="58"/>
                  </a:cubicBezTo>
                  <a:cubicBezTo>
                    <a:pt x="0" y="92"/>
                    <a:pt x="26" y="118"/>
                    <a:pt x="58" y="118"/>
                  </a:cubicBezTo>
                  <a:cubicBezTo>
                    <a:pt x="90" y="118"/>
                    <a:pt x="116" y="92"/>
                    <a:pt x="116" y="58"/>
                  </a:cubicBezTo>
                  <a:cubicBezTo>
                    <a:pt x="116" y="27"/>
                    <a:pt x="90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7626566" y="599145"/>
              <a:ext cx="3620" cy="3620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7622807" y="872984"/>
              <a:ext cx="5835" cy="5804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94" y="0"/>
                  </a:moveTo>
                  <a:cubicBezTo>
                    <a:pt x="43" y="0"/>
                    <a:pt x="1" y="42"/>
                    <a:pt x="1" y="94"/>
                  </a:cubicBezTo>
                  <a:cubicBezTo>
                    <a:pt x="1" y="146"/>
                    <a:pt x="43" y="186"/>
                    <a:pt x="94" y="186"/>
                  </a:cubicBezTo>
                  <a:cubicBezTo>
                    <a:pt x="144" y="186"/>
                    <a:pt x="186" y="146"/>
                    <a:pt x="186" y="94"/>
                  </a:cubicBezTo>
                  <a:cubicBezTo>
                    <a:pt x="186" y="42"/>
                    <a:pt x="144" y="0"/>
                    <a:pt x="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7628095" y="824757"/>
              <a:ext cx="7988" cy="7988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28" y="0"/>
                  </a:moveTo>
                  <a:cubicBezTo>
                    <a:pt x="57" y="0"/>
                    <a:pt x="1" y="58"/>
                    <a:pt x="1" y="128"/>
                  </a:cubicBezTo>
                  <a:cubicBezTo>
                    <a:pt x="1" y="199"/>
                    <a:pt x="57" y="255"/>
                    <a:pt x="128" y="255"/>
                  </a:cubicBezTo>
                  <a:cubicBezTo>
                    <a:pt x="198" y="255"/>
                    <a:pt x="256" y="199"/>
                    <a:pt x="256" y="128"/>
                  </a:cubicBezTo>
                  <a:cubicBezTo>
                    <a:pt x="256" y="58"/>
                    <a:pt x="198" y="0"/>
                    <a:pt x="1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7592959" y="635998"/>
              <a:ext cx="8020" cy="7988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28" y="1"/>
                  </a:moveTo>
                  <a:cubicBezTo>
                    <a:pt x="59" y="1"/>
                    <a:pt x="1" y="59"/>
                    <a:pt x="1" y="128"/>
                  </a:cubicBezTo>
                  <a:cubicBezTo>
                    <a:pt x="1" y="200"/>
                    <a:pt x="59" y="256"/>
                    <a:pt x="128" y="256"/>
                  </a:cubicBezTo>
                  <a:cubicBezTo>
                    <a:pt x="200" y="256"/>
                    <a:pt x="256" y="200"/>
                    <a:pt x="256" y="128"/>
                  </a:cubicBezTo>
                  <a:cubicBezTo>
                    <a:pt x="256" y="59"/>
                    <a:pt x="200" y="1"/>
                    <a:pt x="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14300" dist="38100" dir="5400000" algn="bl" rotWithShape="0">
                <a:schemeClr val="l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" name="Google Shape;507;p13"/>
          <p:cNvSpPr/>
          <p:nvPr/>
        </p:nvSpPr>
        <p:spPr>
          <a:xfrm>
            <a:off x="50" y="4317375"/>
            <a:ext cx="9143926" cy="952274"/>
          </a:xfrm>
          <a:custGeom>
            <a:avLst/>
            <a:gdLst/>
            <a:ahLst/>
            <a:cxnLst/>
            <a:rect l="l" t="t" r="r" b="b"/>
            <a:pathLst>
              <a:path w="47338" h="7083" extrusionOk="0">
                <a:moveTo>
                  <a:pt x="47338" y="0"/>
                </a:moveTo>
                <a:cubicBezTo>
                  <a:pt x="47244" y="20"/>
                  <a:pt x="47154" y="42"/>
                  <a:pt x="47065" y="64"/>
                </a:cubicBezTo>
                <a:cubicBezTo>
                  <a:pt x="41079" y="1522"/>
                  <a:pt x="40944" y="2924"/>
                  <a:pt x="33454" y="2924"/>
                </a:cubicBezTo>
                <a:cubicBezTo>
                  <a:pt x="33092" y="2924"/>
                  <a:pt x="32712" y="2920"/>
                  <a:pt x="32314" y="2914"/>
                </a:cubicBezTo>
                <a:cubicBezTo>
                  <a:pt x="23683" y="2770"/>
                  <a:pt x="23217" y="1158"/>
                  <a:pt x="16072" y="1026"/>
                </a:cubicBezTo>
                <a:cubicBezTo>
                  <a:pt x="15864" y="1023"/>
                  <a:pt x="15661" y="1021"/>
                  <a:pt x="15463" y="1021"/>
                </a:cubicBezTo>
                <a:cubicBezTo>
                  <a:pt x="9354" y="1021"/>
                  <a:pt x="8001" y="2787"/>
                  <a:pt x="3522" y="2787"/>
                </a:cubicBezTo>
                <a:cubicBezTo>
                  <a:pt x="3166" y="2787"/>
                  <a:pt x="2791" y="2776"/>
                  <a:pt x="2391" y="2752"/>
                </a:cubicBezTo>
                <a:cubicBezTo>
                  <a:pt x="1270" y="2686"/>
                  <a:pt x="528" y="2495"/>
                  <a:pt x="0" y="2228"/>
                </a:cubicBezTo>
                <a:lnTo>
                  <a:pt x="0" y="7083"/>
                </a:lnTo>
                <a:lnTo>
                  <a:pt x="47338" y="5787"/>
                </a:lnTo>
                <a:lnTo>
                  <a:pt x="473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3"/>
          <p:cNvSpPr/>
          <p:nvPr/>
        </p:nvSpPr>
        <p:spPr>
          <a:xfrm rot="-8740267">
            <a:off x="1017814" y="4155978"/>
            <a:ext cx="776093" cy="447327"/>
          </a:xfrm>
          <a:custGeom>
            <a:avLst/>
            <a:gdLst/>
            <a:ahLst/>
            <a:cxnLst/>
            <a:rect l="l" t="t" r="r" b="b"/>
            <a:pathLst>
              <a:path w="5727" h="3301" extrusionOk="0">
                <a:moveTo>
                  <a:pt x="1637" y="0"/>
                </a:moveTo>
                <a:cubicBezTo>
                  <a:pt x="1444" y="40"/>
                  <a:pt x="1316" y="44"/>
                  <a:pt x="1171" y="175"/>
                </a:cubicBezTo>
                <a:cubicBezTo>
                  <a:pt x="1244" y="355"/>
                  <a:pt x="1318" y="536"/>
                  <a:pt x="1392" y="716"/>
                </a:cubicBezTo>
                <a:cubicBezTo>
                  <a:pt x="1428" y="807"/>
                  <a:pt x="1466" y="897"/>
                  <a:pt x="1501" y="989"/>
                </a:cubicBezTo>
                <a:cubicBezTo>
                  <a:pt x="1531" y="1060"/>
                  <a:pt x="1561" y="1138"/>
                  <a:pt x="1533" y="1212"/>
                </a:cubicBezTo>
                <a:cubicBezTo>
                  <a:pt x="1513" y="1266"/>
                  <a:pt x="1464" y="1305"/>
                  <a:pt x="1416" y="1341"/>
                </a:cubicBezTo>
                <a:cubicBezTo>
                  <a:pt x="1262" y="1463"/>
                  <a:pt x="1123" y="1600"/>
                  <a:pt x="999" y="1752"/>
                </a:cubicBezTo>
                <a:cubicBezTo>
                  <a:pt x="886" y="1891"/>
                  <a:pt x="780" y="2049"/>
                  <a:pt x="623" y="2136"/>
                </a:cubicBezTo>
                <a:cubicBezTo>
                  <a:pt x="413" y="2254"/>
                  <a:pt x="106" y="2264"/>
                  <a:pt x="17" y="2485"/>
                </a:cubicBezTo>
                <a:cubicBezTo>
                  <a:pt x="5" y="2511"/>
                  <a:pt x="1" y="2541"/>
                  <a:pt x="11" y="2569"/>
                </a:cubicBezTo>
                <a:cubicBezTo>
                  <a:pt x="28" y="2611"/>
                  <a:pt x="78" y="2622"/>
                  <a:pt x="125" y="2622"/>
                </a:cubicBezTo>
                <a:cubicBezTo>
                  <a:pt x="134" y="2622"/>
                  <a:pt x="142" y="2621"/>
                  <a:pt x="150" y="2621"/>
                </a:cubicBezTo>
                <a:cubicBezTo>
                  <a:pt x="391" y="2597"/>
                  <a:pt x="617" y="2489"/>
                  <a:pt x="788" y="2316"/>
                </a:cubicBezTo>
                <a:lnTo>
                  <a:pt x="788" y="2316"/>
                </a:lnTo>
                <a:cubicBezTo>
                  <a:pt x="684" y="2485"/>
                  <a:pt x="672" y="2692"/>
                  <a:pt x="754" y="2872"/>
                </a:cubicBezTo>
                <a:cubicBezTo>
                  <a:pt x="762" y="2892"/>
                  <a:pt x="776" y="2908"/>
                  <a:pt x="796" y="2920"/>
                </a:cubicBezTo>
                <a:cubicBezTo>
                  <a:pt x="802" y="2922"/>
                  <a:pt x="808" y="2923"/>
                  <a:pt x="813" y="2923"/>
                </a:cubicBezTo>
                <a:cubicBezTo>
                  <a:pt x="856" y="2923"/>
                  <a:pt x="885" y="2861"/>
                  <a:pt x="896" y="2812"/>
                </a:cubicBezTo>
                <a:cubicBezTo>
                  <a:pt x="1009" y="2276"/>
                  <a:pt x="1366" y="1830"/>
                  <a:pt x="1711" y="1405"/>
                </a:cubicBezTo>
                <a:cubicBezTo>
                  <a:pt x="1798" y="1487"/>
                  <a:pt x="1920" y="1539"/>
                  <a:pt x="2008" y="1622"/>
                </a:cubicBezTo>
                <a:cubicBezTo>
                  <a:pt x="1784" y="1835"/>
                  <a:pt x="1659" y="2132"/>
                  <a:pt x="1661" y="2443"/>
                </a:cubicBezTo>
                <a:cubicBezTo>
                  <a:pt x="1661" y="2493"/>
                  <a:pt x="1665" y="2543"/>
                  <a:pt x="1641" y="2587"/>
                </a:cubicBezTo>
                <a:cubicBezTo>
                  <a:pt x="1621" y="2617"/>
                  <a:pt x="1595" y="2643"/>
                  <a:pt x="1563" y="2665"/>
                </a:cubicBezTo>
                <a:cubicBezTo>
                  <a:pt x="1472" y="2736"/>
                  <a:pt x="1390" y="2824"/>
                  <a:pt x="1320" y="2920"/>
                </a:cubicBezTo>
                <a:cubicBezTo>
                  <a:pt x="1252" y="3013"/>
                  <a:pt x="1196" y="3129"/>
                  <a:pt x="1226" y="3240"/>
                </a:cubicBezTo>
                <a:cubicBezTo>
                  <a:pt x="1230" y="3260"/>
                  <a:pt x="1240" y="3276"/>
                  <a:pt x="1256" y="3290"/>
                </a:cubicBezTo>
                <a:cubicBezTo>
                  <a:pt x="1266" y="3297"/>
                  <a:pt x="1277" y="3300"/>
                  <a:pt x="1289" y="3300"/>
                </a:cubicBezTo>
                <a:cubicBezTo>
                  <a:pt x="1317" y="3300"/>
                  <a:pt x="1348" y="3283"/>
                  <a:pt x="1372" y="3264"/>
                </a:cubicBezTo>
                <a:cubicBezTo>
                  <a:pt x="1545" y="3133"/>
                  <a:pt x="1693" y="2969"/>
                  <a:pt x="1806" y="2784"/>
                </a:cubicBezTo>
                <a:cubicBezTo>
                  <a:pt x="1824" y="2882"/>
                  <a:pt x="1844" y="2981"/>
                  <a:pt x="1898" y="3065"/>
                </a:cubicBezTo>
                <a:cubicBezTo>
                  <a:pt x="1924" y="3107"/>
                  <a:pt x="1962" y="3145"/>
                  <a:pt x="2006" y="3171"/>
                </a:cubicBezTo>
                <a:cubicBezTo>
                  <a:pt x="2040" y="3190"/>
                  <a:pt x="2079" y="3202"/>
                  <a:pt x="2118" y="3202"/>
                </a:cubicBezTo>
                <a:cubicBezTo>
                  <a:pt x="2127" y="3202"/>
                  <a:pt x="2135" y="3202"/>
                  <a:pt x="2143" y="3201"/>
                </a:cubicBezTo>
                <a:cubicBezTo>
                  <a:pt x="2133" y="3169"/>
                  <a:pt x="2125" y="3135"/>
                  <a:pt x="2117" y="3101"/>
                </a:cubicBezTo>
                <a:cubicBezTo>
                  <a:pt x="2045" y="2796"/>
                  <a:pt x="2028" y="2489"/>
                  <a:pt x="2031" y="2172"/>
                </a:cubicBezTo>
                <a:lnTo>
                  <a:pt x="2031" y="2172"/>
                </a:lnTo>
                <a:lnTo>
                  <a:pt x="2293" y="2226"/>
                </a:lnTo>
                <a:cubicBezTo>
                  <a:pt x="2330" y="2234"/>
                  <a:pt x="2369" y="2241"/>
                  <a:pt x="2406" y="2241"/>
                </a:cubicBezTo>
                <a:cubicBezTo>
                  <a:pt x="2428" y="2241"/>
                  <a:pt x="2449" y="2239"/>
                  <a:pt x="2470" y="2232"/>
                </a:cubicBezTo>
                <a:cubicBezTo>
                  <a:pt x="2528" y="2212"/>
                  <a:pt x="2576" y="2154"/>
                  <a:pt x="2560" y="2097"/>
                </a:cubicBezTo>
                <a:cubicBezTo>
                  <a:pt x="2550" y="2065"/>
                  <a:pt x="2528" y="2039"/>
                  <a:pt x="2502" y="2021"/>
                </a:cubicBezTo>
                <a:cubicBezTo>
                  <a:pt x="2432" y="1963"/>
                  <a:pt x="2354" y="1921"/>
                  <a:pt x="2269" y="1893"/>
                </a:cubicBezTo>
                <a:cubicBezTo>
                  <a:pt x="2255" y="1889"/>
                  <a:pt x="2241" y="1881"/>
                  <a:pt x="2231" y="1869"/>
                </a:cubicBezTo>
                <a:cubicBezTo>
                  <a:pt x="2223" y="1857"/>
                  <a:pt x="2221" y="1841"/>
                  <a:pt x="2225" y="1826"/>
                </a:cubicBezTo>
                <a:cubicBezTo>
                  <a:pt x="2231" y="1776"/>
                  <a:pt x="2243" y="1726"/>
                  <a:pt x="2259" y="1676"/>
                </a:cubicBezTo>
                <a:cubicBezTo>
                  <a:pt x="2273" y="1628"/>
                  <a:pt x="2293" y="1580"/>
                  <a:pt x="2318" y="1535"/>
                </a:cubicBezTo>
                <a:cubicBezTo>
                  <a:pt x="2418" y="1371"/>
                  <a:pt x="2599" y="1281"/>
                  <a:pt x="2785" y="1234"/>
                </a:cubicBezTo>
                <a:cubicBezTo>
                  <a:pt x="2944" y="1373"/>
                  <a:pt x="2938" y="1618"/>
                  <a:pt x="2918" y="1832"/>
                </a:cubicBezTo>
                <a:lnTo>
                  <a:pt x="2876" y="2262"/>
                </a:lnTo>
                <a:cubicBezTo>
                  <a:pt x="2864" y="2391"/>
                  <a:pt x="2851" y="2527"/>
                  <a:pt x="2783" y="2639"/>
                </a:cubicBezTo>
                <a:cubicBezTo>
                  <a:pt x="2761" y="2663"/>
                  <a:pt x="2747" y="2694"/>
                  <a:pt x="2741" y="2726"/>
                </a:cubicBezTo>
                <a:cubicBezTo>
                  <a:pt x="2739" y="2748"/>
                  <a:pt x="2747" y="2770"/>
                  <a:pt x="2763" y="2786"/>
                </a:cubicBezTo>
                <a:cubicBezTo>
                  <a:pt x="2785" y="2812"/>
                  <a:pt x="2820" y="2826"/>
                  <a:pt x="2855" y="2826"/>
                </a:cubicBezTo>
                <a:cubicBezTo>
                  <a:pt x="2858" y="2826"/>
                  <a:pt x="2860" y="2826"/>
                  <a:pt x="2862" y="2826"/>
                </a:cubicBezTo>
                <a:cubicBezTo>
                  <a:pt x="2920" y="2820"/>
                  <a:pt x="2970" y="2776"/>
                  <a:pt x="3006" y="2728"/>
                </a:cubicBezTo>
                <a:cubicBezTo>
                  <a:pt x="3016" y="2714"/>
                  <a:pt x="3026" y="2700"/>
                  <a:pt x="3034" y="2686"/>
                </a:cubicBezTo>
                <a:cubicBezTo>
                  <a:pt x="3076" y="2617"/>
                  <a:pt x="3100" y="2541"/>
                  <a:pt x="3108" y="2461"/>
                </a:cubicBezTo>
                <a:cubicBezTo>
                  <a:pt x="3145" y="2517"/>
                  <a:pt x="3185" y="2573"/>
                  <a:pt x="3227" y="2625"/>
                </a:cubicBezTo>
                <a:cubicBezTo>
                  <a:pt x="3275" y="2686"/>
                  <a:pt x="3327" y="2744"/>
                  <a:pt x="3385" y="2796"/>
                </a:cubicBezTo>
                <a:cubicBezTo>
                  <a:pt x="3494" y="2890"/>
                  <a:pt x="3632" y="2961"/>
                  <a:pt x="3777" y="2961"/>
                </a:cubicBezTo>
                <a:cubicBezTo>
                  <a:pt x="3699" y="2818"/>
                  <a:pt x="3610" y="2680"/>
                  <a:pt x="3508" y="2553"/>
                </a:cubicBezTo>
                <a:cubicBezTo>
                  <a:pt x="3478" y="2513"/>
                  <a:pt x="3444" y="2473"/>
                  <a:pt x="3413" y="2435"/>
                </a:cubicBezTo>
                <a:cubicBezTo>
                  <a:pt x="3347" y="2360"/>
                  <a:pt x="3275" y="2286"/>
                  <a:pt x="3233" y="2194"/>
                </a:cubicBezTo>
                <a:cubicBezTo>
                  <a:pt x="3191" y="2103"/>
                  <a:pt x="3185" y="1987"/>
                  <a:pt x="3247" y="1909"/>
                </a:cubicBezTo>
                <a:lnTo>
                  <a:pt x="3640" y="2105"/>
                </a:lnTo>
                <a:cubicBezTo>
                  <a:pt x="3703" y="2061"/>
                  <a:pt x="3701" y="1959"/>
                  <a:pt x="3660" y="1895"/>
                </a:cubicBezTo>
                <a:cubicBezTo>
                  <a:pt x="3616" y="1830"/>
                  <a:pt x="3546" y="1790"/>
                  <a:pt x="3484" y="1742"/>
                </a:cubicBezTo>
                <a:cubicBezTo>
                  <a:pt x="3295" y="1600"/>
                  <a:pt x="3151" y="1347"/>
                  <a:pt x="3116" y="1114"/>
                </a:cubicBezTo>
                <a:lnTo>
                  <a:pt x="3116" y="1114"/>
                </a:lnTo>
                <a:lnTo>
                  <a:pt x="3490" y="1132"/>
                </a:lnTo>
                <a:cubicBezTo>
                  <a:pt x="3494" y="1132"/>
                  <a:pt x="3498" y="1132"/>
                  <a:pt x="3502" y="1132"/>
                </a:cubicBezTo>
                <a:cubicBezTo>
                  <a:pt x="3538" y="1132"/>
                  <a:pt x="3572" y="1140"/>
                  <a:pt x="3604" y="1156"/>
                </a:cubicBezTo>
                <a:cubicBezTo>
                  <a:pt x="3648" y="1184"/>
                  <a:pt x="3666" y="1236"/>
                  <a:pt x="3686" y="1283"/>
                </a:cubicBezTo>
                <a:cubicBezTo>
                  <a:pt x="3773" y="1507"/>
                  <a:pt x="3913" y="1706"/>
                  <a:pt x="4092" y="1865"/>
                </a:cubicBezTo>
                <a:cubicBezTo>
                  <a:pt x="4135" y="1905"/>
                  <a:pt x="4199" y="1940"/>
                  <a:pt x="4254" y="1940"/>
                </a:cubicBezTo>
                <a:cubicBezTo>
                  <a:pt x="4284" y="1940"/>
                  <a:pt x="4312" y="1929"/>
                  <a:pt x="4331" y="1901"/>
                </a:cubicBezTo>
                <a:cubicBezTo>
                  <a:pt x="4192" y="1736"/>
                  <a:pt x="4084" y="1547"/>
                  <a:pt x="4014" y="1343"/>
                </a:cubicBezTo>
                <a:cubicBezTo>
                  <a:pt x="4000" y="1301"/>
                  <a:pt x="3988" y="1252"/>
                  <a:pt x="4018" y="1222"/>
                </a:cubicBezTo>
                <a:cubicBezTo>
                  <a:pt x="4037" y="1201"/>
                  <a:pt x="4062" y="1196"/>
                  <a:pt x="4088" y="1196"/>
                </a:cubicBezTo>
                <a:cubicBezTo>
                  <a:pt x="4102" y="1196"/>
                  <a:pt x="4117" y="1198"/>
                  <a:pt x="4132" y="1200"/>
                </a:cubicBezTo>
                <a:lnTo>
                  <a:pt x="4760" y="1285"/>
                </a:lnTo>
                <a:cubicBezTo>
                  <a:pt x="4788" y="1285"/>
                  <a:pt x="4815" y="1295"/>
                  <a:pt x="4837" y="1311"/>
                </a:cubicBezTo>
                <a:cubicBezTo>
                  <a:pt x="4863" y="1335"/>
                  <a:pt x="4867" y="1373"/>
                  <a:pt x="4873" y="1409"/>
                </a:cubicBezTo>
                <a:cubicBezTo>
                  <a:pt x="4921" y="1732"/>
                  <a:pt x="5202" y="2003"/>
                  <a:pt x="5525" y="2041"/>
                </a:cubicBezTo>
                <a:cubicBezTo>
                  <a:pt x="5517" y="1828"/>
                  <a:pt x="5254" y="1714"/>
                  <a:pt x="5186" y="1513"/>
                </a:cubicBezTo>
                <a:cubicBezTo>
                  <a:pt x="5106" y="1277"/>
                  <a:pt x="5332" y="1036"/>
                  <a:pt x="5571" y="983"/>
                </a:cubicBezTo>
                <a:cubicBezTo>
                  <a:pt x="5639" y="969"/>
                  <a:pt x="5726" y="939"/>
                  <a:pt x="5720" y="871"/>
                </a:cubicBezTo>
                <a:cubicBezTo>
                  <a:pt x="5716" y="813"/>
                  <a:pt x="5643" y="789"/>
                  <a:pt x="5585" y="785"/>
                </a:cubicBezTo>
                <a:cubicBezTo>
                  <a:pt x="5566" y="784"/>
                  <a:pt x="5547" y="784"/>
                  <a:pt x="5528" y="784"/>
                </a:cubicBezTo>
                <a:cubicBezTo>
                  <a:pt x="5281" y="784"/>
                  <a:pt x="4966" y="876"/>
                  <a:pt x="4778" y="1016"/>
                </a:cubicBezTo>
                <a:cubicBezTo>
                  <a:pt x="4742" y="1020"/>
                  <a:pt x="4706" y="1021"/>
                  <a:pt x="4670" y="1021"/>
                </a:cubicBezTo>
                <a:cubicBezTo>
                  <a:pt x="4545" y="1021"/>
                  <a:pt x="4421" y="1002"/>
                  <a:pt x="4301" y="967"/>
                </a:cubicBezTo>
                <a:cubicBezTo>
                  <a:pt x="4219" y="942"/>
                  <a:pt x="4132" y="908"/>
                  <a:pt x="4049" y="908"/>
                </a:cubicBezTo>
                <a:cubicBezTo>
                  <a:pt x="4019" y="908"/>
                  <a:pt x="3989" y="912"/>
                  <a:pt x="3961" y="923"/>
                </a:cubicBezTo>
                <a:cubicBezTo>
                  <a:pt x="3925" y="891"/>
                  <a:pt x="3943" y="831"/>
                  <a:pt x="3963" y="787"/>
                </a:cubicBezTo>
                <a:lnTo>
                  <a:pt x="4088" y="518"/>
                </a:lnTo>
                <a:cubicBezTo>
                  <a:pt x="4053" y="482"/>
                  <a:pt x="4004" y="466"/>
                  <a:pt x="3955" y="466"/>
                </a:cubicBezTo>
                <a:cubicBezTo>
                  <a:pt x="3919" y="466"/>
                  <a:pt x="3883" y="474"/>
                  <a:pt x="3851" y="488"/>
                </a:cubicBezTo>
                <a:cubicBezTo>
                  <a:pt x="3775" y="524"/>
                  <a:pt x="3717" y="592"/>
                  <a:pt x="3668" y="662"/>
                </a:cubicBezTo>
                <a:cubicBezTo>
                  <a:pt x="3618" y="729"/>
                  <a:pt x="3568" y="817"/>
                  <a:pt x="3506" y="877"/>
                </a:cubicBezTo>
                <a:lnTo>
                  <a:pt x="2611" y="907"/>
                </a:lnTo>
                <a:cubicBezTo>
                  <a:pt x="2596" y="908"/>
                  <a:pt x="2580" y="909"/>
                  <a:pt x="2564" y="909"/>
                </a:cubicBezTo>
                <a:cubicBezTo>
                  <a:pt x="2517" y="909"/>
                  <a:pt x="2471" y="903"/>
                  <a:pt x="2426" y="891"/>
                </a:cubicBezTo>
                <a:cubicBezTo>
                  <a:pt x="2308" y="849"/>
                  <a:pt x="2241" y="731"/>
                  <a:pt x="2175" y="626"/>
                </a:cubicBezTo>
                <a:cubicBezTo>
                  <a:pt x="2155" y="596"/>
                  <a:pt x="2135" y="566"/>
                  <a:pt x="2115" y="536"/>
                </a:cubicBezTo>
                <a:cubicBezTo>
                  <a:pt x="1980" y="339"/>
                  <a:pt x="1818" y="158"/>
                  <a:pt x="16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3"/>
          <p:cNvSpPr/>
          <p:nvPr/>
        </p:nvSpPr>
        <p:spPr>
          <a:xfrm rot="10800000" flipH="1">
            <a:off x="132151" y="3781822"/>
            <a:ext cx="806277" cy="1107802"/>
          </a:xfrm>
          <a:custGeom>
            <a:avLst/>
            <a:gdLst/>
            <a:ahLst/>
            <a:cxnLst/>
            <a:rect l="l" t="t" r="r" b="b"/>
            <a:pathLst>
              <a:path w="3032" h="4166" extrusionOk="0">
                <a:moveTo>
                  <a:pt x="611" y="1"/>
                </a:moveTo>
                <a:cubicBezTo>
                  <a:pt x="395" y="1"/>
                  <a:pt x="180" y="99"/>
                  <a:pt x="86" y="303"/>
                </a:cubicBezTo>
                <a:cubicBezTo>
                  <a:pt x="0" y="489"/>
                  <a:pt x="16" y="708"/>
                  <a:pt x="88" y="897"/>
                </a:cubicBezTo>
                <a:cubicBezTo>
                  <a:pt x="130" y="1009"/>
                  <a:pt x="192" y="1118"/>
                  <a:pt x="184" y="1238"/>
                </a:cubicBezTo>
                <a:cubicBezTo>
                  <a:pt x="178" y="1339"/>
                  <a:pt x="124" y="1431"/>
                  <a:pt x="94" y="1529"/>
                </a:cubicBezTo>
                <a:cubicBezTo>
                  <a:pt x="90" y="1541"/>
                  <a:pt x="88" y="1551"/>
                  <a:pt x="84" y="1563"/>
                </a:cubicBezTo>
                <a:cubicBezTo>
                  <a:pt x="36" y="1772"/>
                  <a:pt x="104" y="1993"/>
                  <a:pt x="261" y="2139"/>
                </a:cubicBezTo>
                <a:cubicBezTo>
                  <a:pt x="307" y="2178"/>
                  <a:pt x="359" y="2214"/>
                  <a:pt x="387" y="2266"/>
                </a:cubicBezTo>
                <a:cubicBezTo>
                  <a:pt x="480" y="2441"/>
                  <a:pt x="267" y="2683"/>
                  <a:pt x="385" y="2842"/>
                </a:cubicBezTo>
                <a:cubicBezTo>
                  <a:pt x="439" y="2916"/>
                  <a:pt x="546" y="2940"/>
                  <a:pt x="588" y="3019"/>
                </a:cubicBezTo>
                <a:cubicBezTo>
                  <a:pt x="610" y="3059"/>
                  <a:pt x="610" y="3107"/>
                  <a:pt x="616" y="3151"/>
                </a:cubicBezTo>
                <a:cubicBezTo>
                  <a:pt x="633" y="3279"/>
                  <a:pt x="754" y="3404"/>
                  <a:pt x="868" y="3404"/>
                </a:cubicBezTo>
                <a:cubicBezTo>
                  <a:pt x="899" y="3404"/>
                  <a:pt x="930" y="3394"/>
                  <a:pt x="959" y="3372"/>
                </a:cubicBezTo>
                <a:cubicBezTo>
                  <a:pt x="1062" y="3290"/>
                  <a:pt x="1025" y="3123"/>
                  <a:pt x="951" y="3011"/>
                </a:cubicBezTo>
                <a:cubicBezTo>
                  <a:pt x="879" y="2898"/>
                  <a:pt x="779" y="2790"/>
                  <a:pt x="789" y="2657"/>
                </a:cubicBezTo>
                <a:cubicBezTo>
                  <a:pt x="801" y="2491"/>
                  <a:pt x="981" y="2374"/>
                  <a:pt x="983" y="2208"/>
                </a:cubicBezTo>
                <a:cubicBezTo>
                  <a:pt x="985" y="2045"/>
                  <a:pt x="821" y="1939"/>
                  <a:pt x="712" y="1820"/>
                </a:cubicBezTo>
                <a:cubicBezTo>
                  <a:pt x="588" y="1680"/>
                  <a:pt x="524" y="1471"/>
                  <a:pt x="608" y="1302"/>
                </a:cubicBezTo>
                <a:cubicBezTo>
                  <a:pt x="660" y="1197"/>
                  <a:pt x="781" y="1132"/>
                  <a:pt x="894" y="1132"/>
                </a:cubicBezTo>
                <a:cubicBezTo>
                  <a:pt x="962" y="1132"/>
                  <a:pt x="1028" y="1156"/>
                  <a:pt x="1074" y="1208"/>
                </a:cubicBezTo>
                <a:cubicBezTo>
                  <a:pt x="1208" y="1357"/>
                  <a:pt x="1114" y="1597"/>
                  <a:pt x="1180" y="1786"/>
                </a:cubicBezTo>
                <a:cubicBezTo>
                  <a:pt x="1258" y="2013"/>
                  <a:pt x="1549" y="2127"/>
                  <a:pt x="1598" y="2360"/>
                </a:cubicBezTo>
                <a:cubicBezTo>
                  <a:pt x="1624" y="2485"/>
                  <a:pt x="1573" y="2617"/>
                  <a:pt x="1588" y="2742"/>
                </a:cubicBezTo>
                <a:cubicBezTo>
                  <a:pt x="1612" y="2958"/>
                  <a:pt x="1806" y="3107"/>
                  <a:pt x="1999" y="3203"/>
                </a:cubicBezTo>
                <a:cubicBezTo>
                  <a:pt x="2115" y="3261"/>
                  <a:pt x="2246" y="3316"/>
                  <a:pt x="2304" y="3432"/>
                </a:cubicBezTo>
                <a:cubicBezTo>
                  <a:pt x="2338" y="3500"/>
                  <a:pt x="2340" y="3577"/>
                  <a:pt x="2354" y="3651"/>
                </a:cubicBezTo>
                <a:cubicBezTo>
                  <a:pt x="2388" y="3830"/>
                  <a:pt x="2483" y="3994"/>
                  <a:pt x="2625" y="4107"/>
                </a:cubicBezTo>
                <a:cubicBezTo>
                  <a:pt x="2661" y="4137"/>
                  <a:pt x="2702" y="4157"/>
                  <a:pt x="2746" y="4165"/>
                </a:cubicBezTo>
                <a:cubicBezTo>
                  <a:pt x="2751" y="4166"/>
                  <a:pt x="2756" y="4166"/>
                  <a:pt x="2761" y="4166"/>
                </a:cubicBezTo>
                <a:cubicBezTo>
                  <a:pt x="2853" y="4166"/>
                  <a:pt x="2925" y="4075"/>
                  <a:pt x="2958" y="3988"/>
                </a:cubicBezTo>
                <a:cubicBezTo>
                  <a:pt x="3031" y="3769"/>
                  <a:pt x="2975" y="3526"/>
                  <a:pt x="2812" y="3362"/>
                </a:cubicBezTo>
                <a:cubicBezTo>
                  <a:pt x="2750" y="3304"/>
                  <a:pt x="2675" y="3257"/>
                  <a:pt x="2625" y="3187"/>
                </a:cubicBezTo>
                <a:cubicBezTo>
                  <a:pt x="2511" y="3019"/>
                  <a:pt x="2581" y="2794"/>
                  <a:pt x="2575" y="2593"/>
                </a:cubicBezTo>
                <a:cubicBezTo>
                  <a:pt x="2565" y="2322"/>
                  <a:pt x="2414" y="2077"/>
                  <a:pt x="2174" y="1949"/>
                </a:cubicBezTo>
                <a:cubicBezTo>
                  <a:pt x="2023" y="1870"/>
                  <a:pt x="1830" y="1832"/>
                  <a:pt x="1742" y="1682"/>
                </a:cubicBezTo>
                <a:cubicBezTo>
                  <a:pt x="1618" y="1473"/>
                  <a:pt x="1780" y="1162"/>
                  <a:pt x="1616" y="985"/>
                </a:cubicBezTo>
                <a:cubicBezTo>
                  <a:pt x="1515" y="871"/>
                  <a:pt x="1319" y="863"/>
                  <a:pt x="1244" y="732"/>
                </a:cubicBezTo>
                <a:cubicBezTo>
                  <a:pt x="1238" y="722"/>
                  <a:pt x="1234" y="714"/>
                  <a:pt x="1230" y="704"/>
                </a:cubicBezTo>
                <a:cubicBezTo>
                  <a:pt x="1200" y="628"/>
                  <a:pt x="1210" y="542"/>
                  <a:pt x="1200" y="463"/>
                </a:cubicBezTo>
                <a:cubicBezTo>
                  <a:pt x="1166" y="161"/>
                  <a:pt x="887" y="1"/>
                  <a:pt x="611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3"/>
          <p:cNvSpPr/>
          <p:nvPr/>
        </p:nvSpPr>
        <p:spPr>
          <a:xfrm>
            <a:off x="-738032" y="4272283"/>
            <a:ext cx="10042575" cy="2080400"/>
          </a:xfrm>
          <a:custGeom>
            <a:avLst/>
            <a:gdLst/>
            <a:ahLst/>
            <a:cxnLst/>
            <a:rect l="l" t="t" r="r" b="b"/>
            <a:pathLst>
              <a:path w="401703" h="83216" extrusionOk="0">
                <a:moveTo>
                  <a:pt x="399472" y="11608"/>
                </a:moveTo>
                <a:cubicBezTo>
                  <a:pt x="404616" y="1035"/>
                  <a:pt x="397885" y="1131"/>
                  <a:pt x="391852" y="178"/>
                </a:cubicBezTo>
                <a:cubicBezTo>
                  <a:pt x="385820" y="-774"/>
                  <a:pt x="375882" y="2242"/>
                  <a:pt x="363277" y="5893"/>
                </a:cubicBezTo>
                <a:cubicBezTo>
                  <a:pt x="350672" y="9544"/>
                  <a:pt x="330843" y="19531"/>
                  <a:pt x="316224" y="22086"/>
                </a:cubicBezTo>
                <a:cubicBezTo>
                  <a:pt x="301605" y="24642"/>
                  <a:pt x="287946" y="19194"/>
                  <a:pt x="275563" y="21226"/>
                </a:cubicBezTo>
                <a:cubicBezTo>
                  <a:pt x="263181" y="23258"/>
                  <a:pt x="254791" y="33618"/>
                  <a:pt x="241929" y="34278"/>
                </a:cubicBezTo>
                <a:cubicBezTo>
                  <a:pt x="229068" y="34938"/>
                  <a:pt x="211555" y="28646"/>
                  <a:pt x="198394" y="25185"/>
                </a:cubicBezTo>
                <a:cubicBezTo>
                  <a:pt x="185234" y="21724"/>
                  <a:pt x="174372" y="14423"/>
                  <a:pt x="162966" y="13513"/>
                </a:cubicBezTo>
                <a:cubicBezTo>
                  <a:pt x="151560" y="12603"/>
                  <a:pt x="141693" y="16177"/>
                  <a:pt x="129958" y="19723"/>
                </a:cubicBezTo>
                <a:cubicBezTo>
                  <a:pt x="118223" y="23269"/>
                  <a:pt x="104611" y="33256"/>
                  <a:pt x="92554" y="34788"/>
                </a:cubicBezTo>
                <a:cubicBezTo>
                  <a:pt x="80497" y="36320"/>
                  <a:pt x="68502" y="33233"/>
                  <a:pt x="57617" y="28916"/>
                </a:cubicBezTo>
                <a:cubicBezTo>
                  <a:pt x="46732" y="24599"/>
                  <a:pt x="34008" y="12486"/>
                  <a:pt x="27242" y="8888"/>
                </a:cubicBezTo>
                <a:cubicBezTo>
                  <a:pt x="20477" y="5290"/>
                  <a:pt x="18599" y="-2796"/>
                  <a:pt x="17024" y="7326"/>
                </a:cubicBezTo>
                <a:cubicBezTo>
                  <a:pt x="15449" y="17448"/>
                  <a:pt x="15991" y="57012"/>
                  <a:pt x="17794" y="69621"/>
                </a:cubicBezTo>
                <a:cubicBezTo>
                  <a:pt x="19597" y="82230"/>
                  <a:pt x="-29357" y="83980"/>
                  <a:pt x="27842" y="82979"/>
                </a:cubicBezTo>
                <a:cubicBezTo>
                  <a:pt x="85042" y="81978"/>
                  <a:pt x="299053" y="75510"/>
                  <a:pt x="360991" y="63615"/>
                </a:cubicBezTo>
                <a:cubicBezTo>
                  <a:pt x="422929" y="51720"/>
                  <a:pt x="394329" y="22181"/>
                  <a:pt x="399472" y="116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</p:sp>
      <p:sp>
        <p:nvSpPr>
          <p:cNvPr id="511" name="Google Shape;511;p13"/>
          <p:cNvSpPr/>
          <p:nvPr/>
        </p:nvSpPr>
        <p:spPr>
          <a:xfrm rot="10800000">
            <a:off x="7169502" y="4204948"/>
            <a:ext cx="683398" cy="781677"/>
          </a:xfrm>
          <a:custGeom>
            <a:avLst/>
            <a:gdLst/>
            <a:ahLst/>
            <a:cxnLst/>
            <a:rect l="l" t="t" r="r" b="b"/>
            <a:pathLst>
              <a:path w="3032" h="4166" extrusionOk="0">
                <a:moveTo>
                  <a:pt x="611" y="1"/>
                </a:moveTo>
                <a:cubicBezTo>
                  <a:pt x="395" y="1"/>
                  <a:pt x="180" y="99"/>
                  <a:pt x="86" y="303"/>
                </a:cubicBezTo>
                <a:cubicBezTo>
                  <a:pt x="0" y="489"/>
                  <a:pt x="16" y="708"/>
                  <a:pt x="88" y="897"/>
                </a:cubicBezTo>
                <a:cubicBezTo>
                  <a:pt x="130" y="1009"/>
                  <a:pt x="192" y="1118"/>
                  <a:pt x="184" y="1238"/>
                </a:cubicBezTo>
                <a:cubicBezTo>
                  <a:pt x="178" y="1339"/>
                  <a:pt x="124" y="1431"/>
                  <a:pt x="94" y="1529"/>
                </a:cubicBezTo>
                <a:cubicBezTo>
                  <a:pt x="90" y="1541"/>
                  <a:pt x="88" y="1551"/>
                  <a:pt x="84" y="1563"/>
                </a:cubicBezTo>
                <a:cubicBezTo>
                  <a:pt x="36" y="1772"/>
                  <a:pt x="104" y="1993"/>
                  <a:pt x="261" y="2139"/>
                </a:cubicBezTo>
                <a:cubicBezTo>
                  <a:pt x="307" y="2178"/>
                  <a:pt x="359" y="2214"/>
                  <a:pt x="387" y="2266"/>
                </a:cubicBezTo>
                <a:cubicBezTo>
                  <a:pt x="480" y="2441"/>
                  <a:pt x="267" y="2683"/>
                  <a:pt x="385" y="2842"/>
                </a:cubicBezTo>
                <a:cubicBezTo>
                  <a:pt x="439" y="2916"/>
                  <a:pt x="546" y="2940"/>
                  <a:pt x="588" y="3019"/>
                </a:cubicBezTo>
                <a:cubicBezTo>
                  <a:pt x="610" y="3059"/>
                  <a:pt x="610" y="3107"/>
                  <a:pt x="616" y="3151"/>
                </a:cubicBezTo>
                <a:cubicBezTo>
                  <a:pt x="633" y="3279"/>
                  <a:pt x="754" y="3404"/>
                  <a:pt x="868" y="3404"/>
                </a:cubicBezTo>
                <a:cubicBezTo>
                  <a:pt x="899" y="3404"/>
                  <a:pt x="930" y="3394"/>
                  <a:pt x="959" y="3372"/>
                </a:cubicBezTo>
                <a:cubicBezTo>
                  <a:pt x="1062" y="3290"/>
                  <a:pt x="1025" y="3123"/>
                  <a:pt x="951" y="3011"/>
                </a:cubicBezTo>
                <a:cubicBezTo>
                  <a:pt x="879" y="2898"/>
                  <a:pt x="779" y="2790"/>
                  <a:pt x="789" y="2657"/>
                </a:cubicBezTo>
                <a:cubicBezTo>
                  <a:pt x="801" y="2491"/>
                  <a:pt x="981" y="2374"/>
                  <a:pt x="983" y="2208"/>
                </a:cubicBezTo>
                <a:cubicBezTo>
                  <a:pt x="985" y="2045"/>
                  <a:pt x="821" y="1939"/>
                  <a:pt x="712" y="1820"/>
                </a:cubicBezTo>
                <a:cubicBezTo>
                  <a:pt x="588" y="1680"/>
                  <a:pt x="524" y="1471"/>
                  <a:pt x="608" y="1302"/>
                </a:cubicBezTo>
                <a:cubicBezTo>
                  <a:pt x="660" y="1197"/>
                  <a:pt x="781" y="1132"/>
                  <a:pt x="894" y="1132"/>
                </a:cubicBezTo>
                <a:cubicBezTo>
                  <a:pt x="962" y="1132"/>
                  <a:pt x="1028" y="1156"/>
                  <a:pt x="1074" y="1208"/>
                </a:cubicBezTo>
                <a:cubicBezTo>
                  <a:pt x="1208" y="1357"/>
                  <a:pt x="1114" y="1597"/>
                  <a:pt x="1180" y="1786"/>
                </a:cubicBezTo>
                <a:cubicBezTo>
                  <a:pt x="1258" y="2013"/>
                  <a:pt x="1549" y="2127"/>
                  <a:pt x="1598" y="2360"/>
                </a:cubicBezTo>
                <a:cubicBezTo>
                  <a:pt x="1624" y="2485"/>
                  <a:pt x="1573" y="2617"/>
                  <a:pt x="1588" y="2742"/>
                </a:cubicBezTo>
                <a:cubicBezTo>
                  <a:pt x="1612" y="2958"/>
                  <a:pt x="1806" y="3107"/>
                  <a:pt x="1999" y="3203"/>
                </a:cubicBezTo>
                <a:cubicBezTo>
                  <a:pt x="2115" y="3261"/>
                  <a:pt x="2246" y="3316"/>
                  <a:pt x="2304" y="3432"/>
                </a:cubicBezTo>
                <a:cubicBezTo>
                  <a:pt x="2338" y="3500"/>
                  <a:pt x="2340" y="3577"/>
                  <a:pt x="2354" y="3651"/>
                </a:cubicBezTo>
                <a:cubicBezTo>
                  <a:pt x="2388" y="3830"/>
                  <a:pt x="2483" y="3994"/>
                  <a:pt x="2625" y="4107"/>
                </a:cubicBezTo>
                <a:cubicBezTo>
                  <a:pt x="2661" y="4137"/>
                  <a:pt x="2702" y="4157"/>
                  <a:pt x="2746" y="4165"/>
                </a:cubicBezTo>
                <a:cubicBezTo>
                  <a:pt x="2751" y="4166"/>
                  <a:pt x="2756" y="4166"/>
                  <a:pt x="2761" y="4166"/>
                </a:cubicBezTo>
                <a:cubicBezTo>
                  <a:pt x="2853" y="4166"/>
                  <a:pt x="2925" y="4075"/>
                  <a:pt x="2958" y="3988"/>
                </a:cubicBezTo>
                <a:cubicBezTo>
                  <a:pt x="3031" y="3769"/>
                  <a:pt x="2975" y="3526"/>
                  <a:pt x="2812" y="3362"/>
                </a:cubicBezTo>
                <a:cubicBezTo>
                  <a:pt x="2750" y="3304"/>
                  <a:pt x="2675" y="3257"/>
                  <a:pt x="2625" y="3187"/>
                </a:cubicBezTo>
                <a:cubicBezTo>
                  <a:pt x="2511" y="3019"/>
                  <a:pt x="2581" y="2794"/>
                  <a:pt x="2575" y="2593"/>
                </a:cubicBezTo>
                <a:cubicBezTo>
                  <a:pt x="2565" y="2322"/>
                  <a:pt x="2414" y="2077"/>
                  <a:pt x="2174" y="1949"/>
                </a:cubicBezTo>
                <a:cubicBezTo>
                  <a:pt x="2023" y="1870"/>
                  <a:pt x="1830" y="1832"/>
                  <a:pt x="1742" y="1682"/>
                </a:cubicBezTo>
                <a:cubicBezTo>
                  <a:pt x="1618" y="1473"/>
                  <a:pt x="1780" y="1162"/>
                  <a:pt x="1616" y="985"/>
                </a:cubicBezTo>
                <a:cubicBezTo>
                  <a:pt x="1515" y="871"/>
                  <a:pt x="1319" y="863"/>
                  <a:pt x="1244" y="732"/>
                </a:cubicBezTo>
                <a:cubicBezTo>
                  <a:pt x="1238" y="722"/>
                  <a:pt x="1234" y="714"/>
                  <a:pt x="1230" y="704"/>
                </a:cubicBezTo>
                <a:cubicBezTo>
                  <a:pt x="1200" y="628"/>
                  <a:pt x="1210" y="542"/>
                  <a:pt x="1200" y="463"/>
                </a:cubicBezTo>
                <a:cubicBezTo>
                  <a:pt x="1166" y="161"/>
                  <a:pt x="887" y="1"/>
                  <a:pt x="6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3"/>
          <p:cNvSpPr/>
          <p:nvPr/>
        </p:nvSpPr>
        <p:spPr>
          <a:xfrm rot="10800000" flipH="1">
            <a:off x="2285601" y="4557727"/>
            <a:ext cx="1303623" cy="751398"/>
          </a:xfrm>
          <a:custGeom>
            <a:avLst/>
            <a:gdLst/>
            <a:ahLst/>
            <a:cxnLst/>
            <a:rect l="l" t="t" r="r" b="b"/>
            <a:pathLst>
              <a:path w="5727" h="3301" extrusionOk="0">
                <a:moveTo>
                  <a:pt x="1637" y="0"/>
                </a:moveTo>
                <a:cubicBezTo>
                  <a:pt x="1444" y="40"/>
                  <a:pt x="1316" y="44"/>
                  <a:pt x="1171" y="175"/>
                </a:cubicBezTo>
                <a:cubicBezTo>
                  <a:pt x="1244" y="355"/>
                  <a:pt x="1318" y="536"/>
                  <a:pt x="1392" y="716"/>
                </a:cubicBezTo>
                <a:cubicBezTo>
                  <a:pt x="1428" y="807"/>
                  <a:pt x="1466" y="897"/>
                  <a:pt x="1501" y="989"/>
                </a:cubicBezTo>
                <a:cubicBezTo>
                  <a:pt x="1531" y="1060"/>
                  <a:pt x="1561" y="1138"/>
                  <a:pt x="1533" y="1212"/>
                </a:cubicBezTo>
                <a:cubicBezTo>
                  <a:pt x="1513" y="1266"/>
                  <a:pt x="1464" y="1305"/>
                  <a:pt x="1416" y="1341"/>
                </a:cubicBezTo>
                <a:cubicBezTo>
                  <a:pt x="1262" y="1463"/>
                  <a:pt x="1123" y="1600"/>
                  <a:pt x="999" y="1752"/>
                </a:cubicBezTo>
                <a:cubicBezTo>
                  <a:pt x="886" y="1891"/>
                  <a:pt x="780" y="2049"/>
                  <a:pt x="623" y="2136"/>
                </a:cubicBezTo>
                <a:cubicBezTo>
                  <a:pt x="413" y="2254"/>
                  <a:pt x="106" y="2264"/>
                  <a:pt x="17" y="2485"/>
                </a:cubicBezTo>
                <a:cubicBezTo>
                  <a:pt x="5" y="2511"/>
                  <a:pt x="1" y="2541"/>
                  <a:pt x="11" y="2569"/>
                </a:cubicBezTo>
                <a:cubicBezTo>
                  <a:pt x="28" y="2611"/>
                  <a:pt x="78" y="2622"/>
                  <a:pt x="125" y="2622"/>
                </a:cubicBezTo>
                <a:cubicBezTo>
                  <a:pt x="134" y="2622"/>
                  <a:pt x="142" y="2621"/>
                  <a:pt x="150" y="2621"/>
                </a:cubicBezTo>
                <a:cubicBezTo>
                  <a:pt x="391" y="2597"/>
                  <a:pt x="617" y="2489"/>
                  <a:pt x="788" y="2316"/>
                </a:cubicBezTo>
                <a:lnTo>
                  <a:pt x="788" y="2316"/>
                </a:lnTo>
                <a:cubicBezTo>
                  <a:pt x="684" y="2485"/>
                  <a:pt x="672" y="2692"/>
                  <a:pt x="754" y="2872"/>
                </a:cubicBezTo>
                <a:cubicBezTo>
                  <a:pt x="762" y="2892"/>
                  <a:pt x="776" y="2908"/>
                  <a:pt x="796" y="2920"/>
                </a:cubicBezTo>
                <a:cubicBezTo>
                  <a:pt x="802" y="2922"/>
                  <a:pt x="808" y="2923"/>
                  <a:pt x="813" y="2923"/>
                </a:cubicBezTo>
                <a:cubicBezTo>
                  <a:pt x="856" y="2923"/>
                  <a:pt x="885" y="2861"/>
                  <a:pt x="896" y="2812"/>
                </a:cubicBezTo>
                <a:cubicBezTo>
                  <a:pt x="1009" y="2276"/>
                  <a:pt x="1366" y="1830"/>
                  <a:pt x="1711" y="1405"/>
                </a:cubicBezTo>
                <a:cubicBezTo>
                  <a:pt x="1798" y="1487"/>
                  <a:pt x="1920" y="1539"/>
                  <a:pt x="2008" y="1622"/>
                </a:cubicBezTo>
                <a:cubicBezTo>
                  <a:pt x="1784" y="1835"/>
                  <a:pt x="1659" y="2132"/>
                  <a:pt x="1661" y="2443"/>
                </a:cubicBezTo>
                <a:cubicBezTo>
                  <a:pt x="1661" y="2493"/>
                  <a:pt x="1665" y="2543"/>
                  <a:pt x="1641" y="2587"/>
                </a:cubicBezTo>
                <a:cubicBezTo>
                  <a:pt x="1621" y="2617"/>
                  <a:pt x="1595" y="2643"/>
                  <a:pt x="1563" y="2665"/>
                </a:cubicBezTo>
                <a:cubicBezTo>
                  <a:pt x="1472" y="2736"/>
                  <a:pt x="1390" y="2824"/>
                  <a:pt x="1320" y="2920"/>
                </a:cubicBezTo>
                <a:cubicBezTo>
                  <a:pt x="1252" y="3013"/>
                  <a:pt x="1196" y="3129"/>
                  <a:pt x="1226" y="3240"/>
                </a:cubicBezTo>
                <a:cubicBezTo>
                  <a:pt x="1230" y="3260"/>
                  <a:pt x="1240" y="3276"/>
                  <a:pt x="1256" y="3290"/>
                </a:cubicBezTo>
                <a:cubicBezTo>
                  <a:pt x="1266" y="3297"/>
                  <a:pt x="1277" y="3300"/>
                  <a:pt x="1289" y="3300"/>
                </a:cubicBezTo>
                <a:cubicBezTo>
                  <a:pt x="1317" y="3300"/>
                  <a:pt x="1348" y="3283"/>
                  <a:pt x="1372" y="3264"/>
                </a:cubicBezTo>
                <a:cubicBezTo>
                  <a:pt x="1545" y="3133"/>
                  <a:pt x="1693" y="2969"/>
                  <a:pt x="1806" y="2784"/>
                </a:cubicBezTo>
                <a:cubicBezTo>
                  <a:pt x="1824" y="2882"/>
                  <a:pt x="1844" y="2981"/>
                  <a:pt x="1898" y="3065"/>
                </a:cubicBezTo>
                <a:cubicBezTo>
                  <a:pt x="1924" y="3107"/>
                  <a:pt x="1962" y="3145"/>
                  <a:pt x="2006" y="3171"/>
                </a:cubicBezTo>
                <a:cubicBezTo>
                  <a:pt x="2040" y="3190"/>
                  <a:pt x="2079" y="3202"/>
                  <a:pt x="2118" y="3202"/>
                </a:cubicBezTo>
                <a:cubicBezTo>
                  <a:pt x="2127" y="3202"/>
                  <a:pt x="2135" y="3202"/>
                  <a:pt x="2143" y="3201"/>
                </a:cubicBezTo>
                <a:cubicBezTo>
                  <a:pt x="2133" y="3169"/>
                  <a:pt x="2125" y="3135"/>
                  <a:pt x="2117" y="3101"/>
                </a:cubicBezTo>
                <a:cubicBezTo>
                  <a:pt x="2045" y="2796"/>
                  <a:pt x="2028" y="2489"/>
                  <a:pt x="2031" y="2172"/>
                </a:cubicBezTo>
                <a:lnTo>
                  <a:pt x="2031" y="2172"/>
                </a:lnTo>
                <a:lnTo>
                  <a:pt x="2293" y="2226"/>
                </a:lnTo>
                <a:cubicBezTo>
                  <a:pt x="2330" y="2234"/>
                  <a:pt x="2369" y="2241"/>
                  <a:pt x="2406" y="2241"/>
                </a:cubicBezTo>
                <a:cubicBezTo>
                  <a:pt x="2428" y="2241"/>
                  <a:pt x="2449" y="2239"/>
                  <a:pt x="2470" y="2232"/>
                </a:cubicBezTo>
                <a:cubicBezTo>
                  <a:pt x="2528" y="2212"/>
                  <a:pt x="2576" y="2154"/>
                  <a:pt x="2560" y="2097"/>
                </a:cubicBezTo>
                <a:cubicBezTo>
                  <a:pt x="2550" y="2065"/>
                  <a:pt x="2528" y="2039"/>
                  <a:pt x="2502" y="2021"/>
                </a:cubicBezTo>
                <a:cubicBezTo>
                  <a:pt x="2432" y="1963"/>
                  <a:pt x="2354" y="1921"/>
                  <a:pt x="2269" y="1893"/>
                </a:cubicBezTo>
                <a:cubicBezTo>
                  <a:pt x="2255" y="1889"/>
                  <a:pt x="2241" y="1881"/>
                  <a:pt x="2231" y="1869"/>
                </a:cubicBezTo>
                <a:cubicBezTo>
                  <a:pt x="2223" y="1857"/>
                  <a:pt x="2221" y="1841"/>
                  <a:pt x="2225" y="1826"/>
                </a:cubicBezTo>
                <a:cubicBezTo>
                  <a:pt x="2231" y="1776"/>
                  <a:pt x="2243" y="1726"/>
                  <a:pt x="2259" y="1676"/>
                </a:cubicBezTo>
                <a:cubicBezTo>
                  <a:pt x="2273" y="1628"/>
                  <a:pt x="2293" y="1580"/>
                  <a:pt x="2318" y="1535"/>
                </a:cubicBezTo>
                <a:cubicBezTo>
                  <a:pt x="2418" y="1371"/>
                  <a:pt x="2599" y="1281"/>
                  <a:pt x="2785" y="1234"/>
                </a:cubicBezTo>
                <a:cubicBezTo>
                  <a:pt x="2944" y="1373"/>
                  <a:pt x="2938" y="1618"/>
                  <a:pt x="2918" y="1832"/>
                </a:cubicBezTo>
                <a:lnTo>
                  <a:pt x="2876" y="2262"/>
                </a:lnTo>
                <a:cubicBezTo>
                  <a:pt x="2864" y="2391"/>
                  <a:pt x="2851" y="2527"/>
                  <a:pt x="2783" y="2639"/>
                </a:cubicBezTo>
                <a:cubicBezTo>
                  <a:pt x="2761" y="2663"/>
                  <a:pt x="2747" y="2694"/>
                  <a:pt x="2741" y="2726"/>
                </a:cubicBezTo>
                <a:cubicBezTo>
                  <a:pt x="2739" y="2748"/>
                  <a:pt x="2747" y="2770"/>
                  <a:pt x="2763" y="2786"/>
                </a:cubicBezTo>
                <a:cubicBezTo>
                  <a:pt x="2785" y="2812"/>
                  <a:pt x="2820" y="2826"/>
                  <a:pt x="2855" y="2826"/>
                </a:cubicBezTo>
                <a:cubicBezTo>
                  <a:pt x="2858" y="2826"/>
                  <a:pt x="2860" y="2826"/>
                  <a:pt x="2862" y="2826"/>
                </a:cubicBezTo>
                <a:cubicBezTo>
                  <a:pt x="2920" y="2820"/>
                  <a:pt x="2970" y="2776"/>
                  <a:pt x="3006" y="2728"/>
                </a:cubicBezTo>
                <a:cubicBezTo>
                  <a:pt x="3016" y="2714"/>
                  <a:pt x="3026" y="2700"/>
                  <a:pt x="3034" y="2686"/>
                </a:cubicBezTo>
                <a:cubicBezTo>
                  <a:pt x="3076" y="2617"/>
                  <a:pt x="3100" y="2541"/>
                  <a:pt x="3108" y="2461"/>
                </a:cubicBezTo>
                <a:cubicBezTo>
                  <a:pt x="3145" y="2517"/>
                  <a:pt x="3185" y="2573"/>
                  <a:pt x="3227" y="2625"/>
                </a:cubicBezTo>
                <a:cubicBezTo>
                  <a:pt x="3275" y="2686"/>
                  <a:pt x="3327" y="2744"/>
                  <a:pt x="3385" y="2796"/>
                </a:cubicBezTo>
                <a:cubicBezTo>
                  <a:pt x="3494" y="2890"/>
                  <a:pt x="3632" y="2961"/>
                  <a:pt x="3777" y="2961"/>
                </a:cubicBezTo>
                <a:cubicBezTo>
                  <a:pt x="3699" y="2818"/>
                  <a:pt x="3610" y="2680"/>
                  <a:pt x="3508" y="2553"/>
                </a:cubicBezTo>
                <a:cubicBezTo>
                  <a:pt x="3478" y="2513"/>
                  <a:pt x="3444" y="2473"/>
                  <a:pt x="3413" y="2435"/>
                </a:cubicBezTo>
                <a:cubicBezTo>
                  <a:pt x="3347" y="2360"/>
                  <a:pt x="3275" y="2286"/>
                  <a:pt x="3233" y="2194"/>
                </a:cubicBezTo>
                <a:cubicBezTo>
                  <a:pt x="3191" y="2103"/>
                  <a:pt x="3185" y="1987"/>
                  <a:pt x="3247" y="1909"/>
                </a:cubicBezTo>
                <a:lnTo>
                  <a:pt x="3640" y="2105"/>
                </a:lnTo>
                <a:cubicBezTo>
                  <a:pt x="3703" y="2061"/>
                  <a:pt x="3701" y="1959"/>
                  <a:pt x="3660" y="1895"/>
                </a:cubicBezTo>
                <a:cubicBezTo>
                  <a:pt x="3616" y="1830"/>
                  <a:pt x="3546" y="1790"/>
                  <a:pt x="3484" y="1742"/>
                </a:cubicBezTo>
                <a:cubicBezTo>
                  <a:pt x="3295" y="1600"/>
                  <a:pt x="3151" y="1347"/>
                  <a:pt x="3116" y="1114"/>
                </a:cubicBezTo>
                <a:lnTo>
                  <a:pt x="3116" y="1114"/>
                </a:lnTo>
                <a:lnTo>
                  <a:pt x="3490" y="1132"/>
                </a:lnTo>
                <a:cubicBezTo>
                  <a:pt x="3494" y="1132"/>
                  <a:pt x="3498" y="1132"/>
                  <a:pt x="3502" y="1132"/>
                </a:cubicBezTo>
                <a:cubicBezTo>
                  <a:pt x="3538" y="1132"/>
                  <a:pt x="3572" y="1140"/>
                  <a:pt x="3604" y="1156"/>
                </a:cubicBezTo>
                <a:cubicBezTo>
                  <a:pt x="3648" y="1184"/>
                  <a:pt x="3666" y="1236"/>
                  <a:pt x="3686" y="1283"/>
                </a:cubicBezTo>
                <a:cubicBezTo>
                  <a:pt x="3773" y="1507"/>
                  <a:pt x="3913" y="1706"/>
                  <a:pt x="4092" y="1865"/>
                </a:cubicBezTo>
                <a:cubicBezTo>
                  <a:pt x="4135" y="1905"/>
                  <a:pt x="4199" y="1940"/>
                  <a:pt x="4254" y="1940"/>
                </a:cubicBezTo>
                <a:cubicBezTo>
                  <a:pt x="4284" y="1940"/>
                  <a:pt x="4312" y="1929"/>
                  <a:pt x="4331" y="1901"/>
                </a:cubicBezTo>
                <a:cubicBezTo>
                  <a:pt x="4192" y="1736"/>
                  <a:pt x="4084" y="1547"/>
                  <a:pt x="4014" y="1343"/>
                </a:cubicBezTo>
                <a:cubicBezTo>
                  <a:pt x="4000" y="1301"/>
                  <a:pt x="3988" y="1252"/>
                  <a:pt x="4018" y="1222"/>
                </a:cubicBezTo>
                <a:cubicBezTo>
                  <a:pt x="4037" y="1201"/>
                  <a:pt x="4062" y="1196"/>
                  <a:pt x="4088" y="1196"/>
                </a:cubicBezTo>
                <a:cubicBezTo>
                  <a:pt x="4102" y="1196"/>
                  <a:pt x="4117" y="1198"/>
                  <a:pt x="4132" y="1200"/>
                </a:cubicBezTo>
                <a:lnTo>
                  <a:pt x="4760" y="1285"/>
                </a:lnTo>
                <a:cubicBezTo>
                  <a:pt x="4788" y="1285"/>
                  <a:pt x="4815" y="1295"/>
                  <a:pt x="4837" y="1311"/>
                </a:cubicBezTo>
                <a:cubicBezTo>
                  <a:pt x="4863" y="1335"/>
                  <a:pt x="4867" y="1373"/>
                  <a:pt x="4873" y="1409"/>
                </a:cubicBezTo>
                <a:cubicBezTo>
                  <a:pt x="4921" y="1732"/>
                  <a:pt x="5202" y="2003"/>
                  <a:pt x="5525" y="2041"/>
                </a:cubicBezTo>
                <a:cubicBezTo>
                  <a:pt x="5517" y="1828"/>
                  <a:pt x="5254" y="1714"/>
                  <a:pt x="5186" y="1513"/>
                </a:cubicBezTo>
                <a:cubicBezTo>
                  <a:pt x="5106" y="1277"/>
                  <a:pt x="5332" y="1036"/>
                  <a:pt x="5571" y="983"/>
                </a:cubicBezTo>
                <a:cubicBezTo>
                  <a:pt x="5639" y="969"/>
                  <a:pt x="5726" y="939"/>
                  <a:pt x="5720" y="871"/>
                </a:cubicBezTo>
                <a:cubicBezTo>
                  <a:pt x="5716" y="813"/>
                  <a:pt x="5643" y="789"/>
                  <a:pt x="5585" y="785"/>
                </a:cubicBezTo>
                <a:cubicBezTo>
                  <a:pt x="5566" y="784"/>
                  <a:pt x="5547" y="784"/>
                  <a:pt x="5528" y="784"/>
                </a:cubicBezTo>
                <a:cubicBezTo>
                  <a:pt x="5281" y="784"/>
                  <a:pt x="4966" y="876"/>
                  <a:pt x="4778" y="1016"/>
                </a:cubicBezTo>
                <a:cubicBezTo>
                  <a:pt x="4742" y="1020"/>
                  <a:pt x="4706" y="1021"/>
                  <a:pt x="4670" y="1021"/>
                </a:cubicBezTo>
                <a:cubicBezTo>
                  <a:pt x="4545" y="1021"/>
                  <a:pt x="4421" y="1002"/>
                  <a:pt x="4301" y="967"/>
                </a:cubicBezTo>
                <a:cubicBezTo>
                  <a:pt x="4219" y="942"/>
                  <a:pt x="4132" y="908"/>
                  <a:pt x="4049" y="908"/>
                </a:cubicBezTo>
                <a:cubicBezTo>
                  <a:pt x="4019" y="908"/>
                  <a:pt x="3989" y="912"/>
                  <a:pt x="3961" y="923"/>
                </a:cubicBezTo>
                <a:cubicBezTo>
                  <a:pt x="3925" y="891"/>
                  <a:pt x="3943" y="831"/>
                  <a:pt x="3963" y="787"/>
                </a:cubicBezTo>
                <a:lnTo>
                  <a:pt x="4088" y="518"/>
                </a:lnTo>
                <a:cubicBezTo>
                  <a:pt x="4053" y="482"/>
                  <a:pt x="4004" y="466"/>
                  <a:pt x="3955" y="466"/>
                </a:cubicBezTo>
                <a:cubicBezTo>
                  <a:pt x="3919" y="466"/>
                  <a:pt x="3883" y="474"/>
                  <a:pt x="3851" y="488"/>
                </a:cubicBezTo>
                <a:cubicBezTo>
                  <a:pt x="3775" y="524"/>
                  <a:pt x="3717" y="592"/>
                  <a:pt x="3668" y="662"/>
                </a:cubicBezTo>
                <a:cubicBezTo>
                  <a:pt x="3618" y="729"/>
                  <a:pt x="3568" y="817"/>
                  <a:pt x="3506" y="877"/>
                </a:cubicBezTo>
                <a:lnTo>
                  <a:pt x="2611" y="907"/>
                </a:lnTo>
                <a:cubicBezTo>
                  <a:pt x="2596" y="908"/>
                  <a:pt x="2580" y="909"/>
                  <a:pt x="2564" y="909"/>
                </a:cubicBezTo>
                <a:cubicBezTo>
                  <a:pt x="2517" y="909"/>
                  <a:pt x="2471" y="903"/>
                  <a:pt x="2426" y="891"/>
                </a:cubicBezTo>
                <a:cubicBezTo>
                  <a:pt x="2308" y="849"/>
                  <a:pt x="2241" y="731"/>
                  <a:pt x="2175" y="626"/>
                </a:cubicBezTo>
                <a:cubicBezTo>
                  <a:pt x="2155" y="596"/>
                  <a:pt x="2135" y="566"/>
                  <a:pt x="2115" y="536"/>
                </a:cubicBezTo>
                <a:cubicBezTo>
                  <a:pt x="1980" y="339"/>
                  <a:pt x="1818" y="158"/>
                  <a:pt x="16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-963318" y="3913437"/>
            <a:ext cx="10893125" cy="2304050"/>
          </a:xfrm>
          <a:custGeom>
            <a:avLst/>
            <a:gdLst/>
            <a:ahLst/>
            <a:cxnLst/>
            <a:rect l="l" t="t" r="r" b="b"/>
            <a:pathLst>
              <a:path w="435725" h="92162" extrusionOk="0">
                <a:moveTo>
                  <a:pt x="20436" y="61967"/>
                </a:moveTo>
                <a:cubicBezTo>
                  <a:pt x="23127" y="53866"/>
                  <a:pt x="39613" y="46060"/>
                  <a:pt x="49011" y="42917"/>
                </a:cubicBezTo>
                <a:cubicBezTo>
                  <a:pt x="58409" y="39774"/>
                  <a:pt x="66918" y="40440"/>
                  <a:pt x="76824" y="43107"/>
                </a:cubicBezTo>
                <a:cubicBezTo>
                  <a:pt x="86730" y="45774"/>
                  <a:pt x="97187" y="57266"/>
                  <a:pt x="108447" y="58919"/>
                </a:cubicBezTo>
                <a:cubicBezTo>
                  <a:pt x="119707" y="60572"/>
                  <a:pt x="131906" y="53023"/>
                  <a:pt x="144384" y="53023"/>
                </a:cubicBezTo>
                <a:cubicBezTo>
                  <a:pt x="156862" y="53023"/>
                  <a:pt x="170123" y="59989"/>
                  <a:pt x="183313" y="58919"/>
                </a:cubicBezTo>
                <a:cubicBezTo>
                  <a:pt x="196503" y="57850"/>
                  <a:pt x="212627" y="51089"/>
                  <a:pt x="223526" y="46606"/>
                </a:cubicBezTo>
                <a:cubicBezTo>
                  <a:pt x="234425" y="42123"/>
                  <a:pt x="237217" y="34454"/>
                  <a:pt x="248709" y="32023"/>
                </a:cubicBezTo>
                <a:cubicBezTo>
                  <a:pt x="260201" y="29593"/>
                  <a:pt x="278486" y="30370"/>
                  <a:pt x="292476" y="32023"/>
                </a:cubicBezTo>
                <a:cubicBezTo>
                  <a:pt x="306466" y="33676"/>
                  <a:pt x="320157" y="42037"/>
                  <a:pt x="332648" y="41940"/>
                </a:cubicBezTo>
                <a:cubicBezTo>
                  <a:pt x="345139" y="41843"/>
                  <a:pt x="356931" y="37175"/>
                  <a:pt x="367423" y="31439"/>
                </a:cubicBezTo>
                <a:cubicBezTo>
                  <a:pt x="377915" y="25703"/>
                  <a:pt x="389207" y="11994"/>
                  <a:pt x="395602" y="7522"/>
                </a:cubicBezTo>
                <a:cubicBezTo>
                  <a:pt x="401997" y="3050"/>
                  <a:pt x="402796" y="-5215"/>
                  <a:pt x="405794" y="4605"/>
                </a:cubicBezTo>
                <a:cubicBezTo>
                  <a:pt x="408792" y="14425"/>
                  <a:pt x="413689" y="53704"/>
                  <a:pt x="413589" y="66440"/>
                </a:cubicBezTo>
                <a:cubicBezTo>
                  <a:pt x="413489" y="79177"/>
                  <a:pt x="468649" y="76843"/>
                  <a:pt x="405195" y="81024"/>
                </a:cubicBezTo>
                <a:cubicBezTo>
                  <a:pt x="341741" y="85205"/>
                  <a:pt x="96991" y="94700"/>
                  <a:pt x="32864" y="91524"/>
                </a:cubicBezTo>
                <a:cubicBezTo>
                  <a:pt x="-31262" y="88348"/>
                  <a:pt x="17745" y="70068"/>
                  <a:pt x="20436" y="619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14300" dist="133350" dir="5400000" algn="bl" rotWithShape="0">
              <a:schemeClr val="lt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5"/>
          <p:cNvSpPr/>
          <p:nvPr/>
        </p:nvSpPr>
        <p:spPr>
          <a:xfrm rot="-2289180">
            <a:off x="545347" y="4318853"/>
            <a:ext cx="843978" cy="1055133"/>
          </a:xfrm>
          <a:custGeom>
            <a:avLst/>
            <a:gdLst/>
            <a:ahLst/>
            <a:cxnLst/>
            <a:rect l="l" t="t" r="r" b="b"/>
            <a:pathLst>
              <a:path w="2134" h="2668" extrusionOk="0">
                <a:moveTo>
                  <a:pt x="1315" y="0"/>
                </a:moveTo>
                <a:cubicBezTo>
                  <a:pt x="1289" y="0"/>
                  <a:pt x="1265" y="15"/>
                  <a:pt x="1252" y="39"/>
                </a:cubicBezTo>
                <a:cubicBezTo>
                  <a:pt x="1230" y="85"/>
                  <a:pt x="1208" y="128"/>
                  <a:pt x="1188" y="172"/>
                </a:cubicBezTo>
                <a:cubicBezTo>
                  <a:pt x="1163" y="226"/>
                  <a:pt x="1141" y="278"/>
                  <a:pt x="1119" y="332"/>
                </a:cubicBezTo>
                <a:cubicBezTo>
                  <a:pt x="1121" y="306"/>
                  <a:pt x="1123" y="278"/>
                  <a:pt x="1127" y="250"/>
                </a:cubicBezTo>
                <a:cubicBezTo>
                  <a:pt x="1131" y="212"/>
                  <a:pt x="1137" y="174"/>
                  <a:pt x="1143" y="138"/>
                </a:cubicBezTo>
                <a:cubicBezTo>
                  <a:pt x="1153" y="82"/>
                  <a:pt x="1107" y="47"/>
                  <a:pt x="1064" y="47"/>
                </a:cubicBezTo>
                <a:cubicBezTo>
                  <a:pt x="1033" y="47"/>
                  <a:pt x="1004" y="65"/>
                  <a:pt x="997" y="104"/>
                </a:cubicBezTo>
                <a:cubicBezTo>
                  <a:pt x="975" y="222"/>
                  <a:pt x="963" y="342"/>
                  <a:pt x="959" y="461"/>
                </a:cubicBezTo>
                <a:cubicBezTo>
                  <a:pt x="957" y="521"/>
                  <a:pt x="955" y="579"/>
                  <a:pt x="959" y="637"/>
                </a:cubicBezTo>
                <a:cubicBezTo>
                  <a:pt x="890" y="700"/>
                  <a:pt x="822" y="764"/>
                  <a:pt x="754" y="830"/>
                </a:cubicBezTo>
                <a:cubicBezTo>
                  <a:pt x="750" y="806"/>
                  <a:pt x="734" y="784"/>
                  <a:pt x="714" y="770"/>
                </a:cubicBezTo>
                <a:cubicBezTo>
                  <a:pt x="701" y="762"/>
                  <a:pt x="686" y="757"/>
                  <a:pt x="672" y="757"/>
                </a:cubicBezTo>
                <a:cubicBezTo>
                  <a:pt x="649" y="757"/>
                  <a:pt x="627" y="769"/>
                  <a:pt x="615" y="800"/>
                </a:cubicBezTo>
                <a:lnTo>
                  <a:pt x="597" y="848"/>
                </a:lnTo>
                <a:lnTo>
                  <a:pt x="597" y="840"/>
                </a:lnTo>
                <a:cubicBezTo>
                  <a:pt x="593" y="792"/>
                  <a:pt x="555" y="769"/>
                  <a:pt x="518" y="769"/>
                </a:cubicBezTo>
                <a:cubicBezTo>
                  <a:pt x="479" y="769"/>
                  <a:pt x="442" y="795"/>
                  <a:pt x="447" y="844"/>
                </a:cubicBezTo>
                <a:cubicBezTo>
                  <a:pt x="449" y="864"/>
                  <a:pt x="449" y="882"/>
                  <a:pt x="449" y="902"/>
                </a:cubicBezTo>
                <a:cubicBezTo>
                  <a:pt x="419" y="830"/>
                  <a:pt x="387" y="762"/>
                  <a:pt x="353" y="694"/>
                </a:cubicBezTo>
                <a:lnTo>
                  <a:pt x="352" y="688"/>
                </a:lnTo>
                <a:cubicBezTo>
                  <a:pt x="338" y="662"/>
                  <a:pt x="316" y="652"/>
                  <a:pt x="294" y="652"/>
                </a:cubicBezTo>
                <a:cubicBezTo>
                  <a:pt x="244" y="652"/>
                  <a:pt x="192" y="708"/>
                  <a:pt x="224" y="768"/>
                </a:cubicBezTo>
                <a:cubicBezTo>
                  <a:pt x="232" y="786"/>
                  <a:pt x="242" y="806"/>
                  <a:pt x="250" y="824"/>
                </a:cubicBezTo>
                <a:cubicBezTo>
                  <a:pt x="306" y="935"/>
                  <a:pt x="353" y="1053"/>
                  <a:pt x="393" y="1173"/>
                </a:cubicBezTo>
                <a:cubicBezTo>
                  <a:pt x="405" y="1208"/>
                  <a:pt x="417" y="1244"/>
                  <a:pt x="427" y="1280"/>
                </a:cubicBezTo>
                <a:cubicBezTo>
                  <a:pt x="427" y="1284"/>
                  <a:pt x="431" y="1286"/>
                  <a:pt x="431" y="1290"/>
                </a:cubicBezTo>
                <a:cubicBezTo>
                  <a:pt x="417" y="1330"/>
                  <a:pt x="401" y="1370"/>
                  <a:pt x="387" y="1412"/>
                </a:cubicBezTo>
                <a:lnTo>
                  <a:pt x="320" y="1264"/>
                </a:lnTo>
                <a:cubicBezTo>
                  <a:pt x="314" y="1250"/>
                  <a:pt x="306" y="1234"/>
                  <a:pt x="298" y="1218"/>
                </a:cubicBezTo>
                <a:cubicBezTo>
                  <a:pt x="285" y="1192"/>
                  <a:pt x="265" y="1180"/>
                  <a:pt x="244" y="1180"/>
                </a:cubicBezTo>
                <a:cubicBezTo>
                  <a:pt x="195" y="1180"/>
                  <a:pt x="143" y="1237"/>
                  <a:pt x="170" y="1298"/>
                </a:cubicBezTo>
                <a:lnTo>
                  <a:pt x="216" y="1396"/>
                </a:lnTo>
                <a:lnTo>
                  <a:pt x="324" y="1631"/>
                </a:lnTo>
                <a:lnTo>
                  <a:pt x="61" y="1846"/>
                </a:lnTo>
                <a:cubicBezTo>
                  <a:pt x="0" y="1897"/>
                  <a:pt x="42" y="1992"/>
                  <a:pt x="101" y="1992"/>
                </a:cubicBezTo>
                <a:cubicBezTo>
                  <a:pt x="114" y="1992"/>
                  <a:pt x="128" y="1987"/>
                  <a:pt x="142" y="1976"/>
                </a:cubicBezTo>
                <a:lnTo>
                  <a:pt x="244" y="1890"/>
                </a:lnTo>
                <a:lnTo>
                  <a:pt x="435" y="1735"/>
                </a:lnTo>
                <a:cubicBezTo>
                  <a:pt x="497" y="1749"/>
                  <a:pt x="559" y="1761"/>
                  <a:pt x="621" y="1770"/>
                </a:cubicBezTo>
                <a:cubicBezTo>
                  <a:pt x="646" y="1796"/>
                  <a:pt x="674" y="1820"/>
                  <a:pt x="700" y="1846"/>
                </a:cubicBezTo>
                <a:cubicBezTo>
                  <a:pt x="752" y="1896"/>
                  <a:pt x="804" y="1944"/>
                  <a:pt x="858" y="1990"/>
                </a:cubicBezTo>
                <a:cubicBezTo>
                  <a:pt x="858" y="1996"/>
                  <a:pt x="860" y="2002"/>
                  <a:pt x="860" y="2006"/>
                </a:cubicBezTo>
                <a:cubicBezTo>
                  <a:pt x="870" y="2053"/>
                  <a:pt x="876" y="2099"/>
                  <a:pt x="882" y="2147"/>
                </a:cubicBezTo>
                <a:cubicBezTo>
                  <a:pt x="902" y="2297"/>
                  <a:pt x="911" y="2446"/>
                  <a:pt x="908" y="2597"/>
                </a:cubicBezTo>
                <a:cubicBezTo>
                  <a:pt x="908" y="2609"/>
                  <a:pt x="909" y="2623"/>
                  <a:pt x="915" y="2633"/>
                </a:cubicBezTo>
                <a:cubicBezTo>
                  <a:pt x="932" y="2657"/>
                  <a:pt x="956" y="2667"/>
                  <a:pt x="980" y="2667"/>
                </a:cubicBezTo>
                <a:cubicBezTo>
                  <a:pt x="1019" y="2667"/>
                  <a:pt x="1056" y="2639"/>
                  <a:pt x="1059" y="2592"/>
                </a:cubicBezTo>
                <a:lnTo>
                  <a:pt x="1059" y="2456"/>
                </a:lnTo>
                <a:cubicBezTo>
                  <a:pt x="1055" y="2350"/>
                  <a:pt x="1047" y="2243"/>
                  <a:pt x="1033" y="2137"/>
                </a:cubicBezTo>
                <a:lnTo>
                  <a:pt x="1033" y="2137"/>
                </a:lnTo>
                <a:cubicBezTo>
                  <a:pt x="1077" y="2203"/>
                  <a:pt x="1117" y="2271"/>
                  <a:pt x="1151" y="2340"/>
                </a:cubicBezTo>
                <a:cubicBezTo>
                  <a:pt x="1188" y="2416"/>
                  <a:pt x="1218" y="2494"/>
                  <a:pt x="1246" y="2574"/>
                </a:cubicBezTo>
                <a:cubicBezTo>
                  <a:pt x="1256" y="2607"/>
                  <a:pt x="1285" y="2626"/>
                  <a:pt x="1316" y="2626"/>
                </a:cubicBezTo>
                <a:cubicBezTo>
                  <a:pt x="1328" y="2626"/>
                  <a:pt x="1340" y="2623"/>
                  <a:pt x="1352" y="2617"/>
                </a:cubicBezTo>
                <a:cubicBezTo>
                  <a:pt x="1374" y="2607"/>
                  <a:pt x="1390" y="2588"/>
                  <a:pt x="1394" y="2566"/>
                </a:cubicBezTo>
                <a:cubicBezTo>
                  <a:pt x="1396" y="2554"/>
                  <a:pt x="1394" y="2542"/>
                  <a:pt x="1390" y="2532"/>
                </a:cubicBezTo>
                <a:cubicBezTo>
                  <a:pt x="1368" y="2460"/>
                  <a:pt x="1340" y="2392"/>
                  <a:pt x="1310" y="2324"/>
                </a:cubicBezTo>
                <a:lnTo>
                  <a:pt x="1310" y="2324"/>
                </a:lnTo>
                <a:cubicBezTo>
                  <a:pt x="1362" y="2358"/>
                  <a:pt x="1416" y="2392"/>
                  <a:pt x="1471" y="2424"/>
                </a:cubicBezTo>
                <a:cubicBezTo>
                  <a:pt x="1479" y="2428"/>
                  <a:pt x="1487" y="2432"/>
                  <a:pt x="1497" y="2434"/>
                </a:cubicBezTo>
                <a:cubicBezTo>
                  <a:pt x="1501" y="2435"/>
                  <a:pt x="1504" y="2435"/>
                  <a:pt x="1507" y="2435"/>
                </a:cubicBezTo>
                <a:cubicBezTo>
                  <a:pt x="1554" y="2435"/>
                  <a:pt x="1588" y="2381"/>
                  <a:pt x="1577" y="2334"/>
                </a:cubicBezTo>
                <a:cubicBezTo>
                  <a:pt x="1571" y="2315"/>
                  <a:pt x="1557" y="2299"/>
                  <a:pt x="1541" y="2289"/>
                </a:cubicBezTo>
                <a:cubicBezTo>
                  <a:pt x="1501" y="2267"/>
                  <a:pt x="1464" y="2243"/>
                  <a:pt x="1424" y="2219"/>
                </a:cubicBezTo>
                <a:lnTo>
                  <a:pt x="1687" y="2195"/>
                </a:lnTo>
                <a:lnTo>
                  <a:pt x="1796" y="2185"/>
                </a:lnTo>
                <a:cubicBezTo>
                  <a:pt x="1886" y="2177"/>
                  <a:pt x="1888" y="2049"/>
                  <a:pt x="1812" y="2036"/>
                </a:cubicBezTo>
                <a:lnTo>
                  <a:pt x="1792" y="2036"/>
                </a:lnTo>
                <a:lnTo>
                  <a:pt x="1364" y="2073"/>
                </a:lnTo>
                <a:lnTo>
                  <a:pt x="1300" y="2079"/>
                </a:lnTo>
                <a:cubicBezTo>
                  <a:pt x="1280" y="2079"/>
                  <a:pt x="1262" y="2089"/>
                  <a:pt x="1250" y="2103"/>
                </a:cubicBezTo>
                <a:cubicBezTo>
                  <a:pt x="1179" y="2053"/>
                  <a:pt x="1111" y="2000"/>
                  <a:pt x="1043" y="1946"/>
                </a:cubicBezTo>
                <a:cubicBezTo>
                  <a:pt x="985" y="1900"/>
                  <a:pt x="929" y="1852"/>
                  <a:pt x="874" y="1802"/>
                </a:cubicBezTo>
                <a:lnTo>
                  <a:pt x="874" y="1802"/>
                </a:lnTo>
                <a:cubicBezTo>
                  <a:pt x="937" y="1806"/>
                  <a:pt x="1001" y="1810"/>
                  <a:pt x="1065" y="1810"/>
                </a:cubicBezTo>
                <a:cubicBezTo>
                  <a:pt x="1163" y="1810"/>
                  <a:pt x="1157" y="1661"/>
                  <a:pt x="1059" y="1659"/>
                </a:cubicBezTo>
                <a:cubicBezTo>
                  <a:pt x="999" y="1659"/>
                  <a:pt x="941" y="1655"/>
                  <a:pt x="882" y="1651"/>
                </a:cubicBezTo>
                <a:lnTo>
                  <a:pt x="1218" y="1487"/>
                </a:lnTo>
                <a:lnTo>
                  <a:pt x="1334" y="1579"/>
                </a:lnTo>
                <a:lnTo>
                  <a:pt x="1573" y="1772"/>
                </a:lnTo>
                <a:cubicBezTo>
                  <a:pt x="1579" y="1776"/>
                  <a:pt x="1585" y="1780"/>
                  <a:pt x="1593" y="1782"/>
                </a:cubicBezTo>
                <a:cubicBezTo>
                  <a:pt x="1602" y="1787"/>
                  <a:pt x="1612" y="1788"/>
                  <a:pt x="1621" y="1788"/>
                </a:cubicBezTo>
                <a:cubicBezTo>
                  <a:pt x="1679" y="1788"/>
                  <a:pt x="1729" y="1717"/>
                  <a:pt x="1683" y="1669"/>
                </a:cubicBezTo>
                <a:cubicBezTo>
                  <a:pt x="1681" y="1665"/>
                  <a:pt x="1679" y="1663"/>
                  <a:pt x="1675" y="1661"/>
                </a:cubicBezTo>
                <a:lnTo>
                  <a:pt x="1495" y="1517"/>
                </a:lnTo>
                <a:lnTo>
                  <a:pt x="1495" y="1517"/>
                </a:lnTo>
                <a:cubicBezTo>
                  <a:pt x="1531" y="1525"/>
                  <a:pt x="1565" y="1535"/>
                  <a:pt x="1599" y="1543"/>
                </a:cubicBezTo>
                <a:cubicBezTo>
                  <a:pt x="1639" y="1571"/>
                  <a:pt x="1677" y="1601"/>
                  <a:pt x="1713" y="1631"/>
                </a:cubicBezTo>
                <a:cubicBezTo>
                  <a:pt x="1798" y="1703"/>
                  <a:pt x="1876" y="1782"/>
                  <a:pt x="1948" y="1868"/>
                </a:cubicBezTo>
                <a:cubicBezTo>
                  <a:pt x="1952" y="1874"/>
                  <a:pt x="1958" y="1880"/>
                  <a:pt x="1962" y="1886"/>
                </a:cubicBezTo>
                <a:cubicBezTo>
                  <a:pt x="1979" y="1908"/>
                  <a:pt x="2002" y="1917"/>
                  <a:pt x="2024" y="1917"/>
                </a:cubicBezTo>
                <a:cubicBezTo>
                  <a:pt x="2080" y="1917"/>
                  <a:pt x="2134" y="1860"/>
                  <a:pt x="2091" y="1806"/>
                </a:cubicBezTo>
                <a:cubicBezTo>
                  <a:pt x="2073" y="1788"/>
                  <a:pt x="2057" y="1770"/>
                  <a:pt x="2041" y="1751"/>
                </a:cubicBezTo>
                <a:cubicBezTo>
                  <a:pt x="2012" y="1717"/>
                  <a:pt x="1984" y="1685"/>
                  <a:pt x="1952" y="1653"/>
                </a:cubicBezTo>
                <a:lnTo>
                  <a:pt x="1952" y="1653"/>
                </a:lnTo>
                <a:cubicBezTo>
                  <a:pt x="1968" y="1659"/>
                  <a:pt x="1982" y="1663"/>
                  <a:pt x="1998" y="1669"/>
                </a:cubicBezTo>
                <a:cubicBezTo>
                  <a:pt x="2006" y="1672"/>
                  <a:pt x="2015" y="1673"/>
                  <a:pt x="2022" y="1673"/>
                </a:cubicBezTo>
                <a:cubicBezTo>
                  <a:pt x="2094" y="1673"/>
                  <a:pt x="2112" y="1550"/>
                  <a:pt x="2031" y="1521"/>
                </a:cubicBezTo>
                <a:cubicBezTo>
                  <a:pt x="1970" y="1499"/>
                  <a:pt x="1910" y="1482"/>
                  <a:pt x="1848" y="1462"/>
                </a:cubicBezTo>
                <a:cubicBezTo>
                  <a:pt x="1735" y="1428"/>
                  <a:pt x="1619" y="1396"/>
                  <a:pt x="1503" y="1368"/>
                </a:cubicBezTo>
                <a:lnTo>
                  <a:pt x="1481" y="1362"/>
                </a:lnTo>
                <a:lnTo>
                  <a:pt x="1525" y="1340"/>
                </a:lnTo>
                <a:lnTo>
                  <a:pt x="1776" y="1216"/>
                </a:lnTo>
                <a:cubicBezTo>
                  <a:pt x="1853" y="1179"/>
                  <a:pt x="1803" y="1081"/>
                  <a:pt x="1733" y="1081"/>
                </a:cubicBezTo>
                <a:cubicBezTo>
                  <a:pt x="1732" y="1081"/>
                  <a:pt x="1731" y="1081"/>
                  <a:pt x="1731" y="1081"/>
                </a:cubicBezTo>
                <a:cubicBezTo>
                  <a:pt x="1719" y="1081"/>
                  <a:pt x="1707" y="1083"/>
                  <a:pt x="1697" y="1089"/>
                </a:cubicBezTo>
                <a:lnTo>
                  <a:pt x="1587" y="1143"/>
                </a:lnTo>
                <a:lnTo>
                  <a:pt x="1683" y="995"/>
                </a:lnTo>
                <a:cubicBezTo>
                  <a:pt x="1718" y="939"/>
                  <a:pt x="1667" y="889"/>
                  <a:pt x="1614" y="889"/>
                </a:cubicBezTo>
                <a:cubicBezTo>
                  <a:pt x="1590" y="889"/>
                  <a:pt x="1566" y="900"/>
                  <a:pt x="1549" y="926"/>
                </a:cubicBezTo>
                <a:cubicBezTo>
                  <a:pt x="1473" y="1041"/>
                  <a:pt x="1400" y="1155"/>
                  <a:pt x="1324" y="1270"/>
                </a:cubicBezTo>
                <a:lnTo>
                  <a:pt x="1053" y="1402"/>
                </a:lnTo>
                <a:lnTo>
                  <a:pt x="625" y="1611"/>
                </a:lnTo>
                <a:cubicBezTo>
                  <a:pt x="621" y="1615"/>
                  <a:pt x="617" y="1617"/>
                  <a:pt x="613" y="1619"/>
                </a:cubicBezTo>
                <a:lnTo>
                  <a:pt x="583" y="1615"/>
                </a:lnTo>
                <a:lnTo>
                  <a:pt x="591" y="1609"/>
                </a:lnTo>
                <a:lnTo>
                  <a:pt x="722" y="1501"/>
                </a:lnTo>
                <a:cubicBezTo>
                  <a:pt x="730" y="1493"/>
                  <a:pt x="738" y="1484"/>
                  <a:pt x="744" y="1474"/>
                </a:cubicBezTo>
                <a:cubicBezTo>
                  <a:pt x="860" y="1380"/>
                  <a:pt x="985" y="1296"/>
                  <a:pt x="1119" y="1228"/>
                </a:cubicBezTo>
                <a:cubicBezTo>
                  <a:pt x="1192" y="1189"/>
                  <a:pt x="1144" y="1090"/>
                  <a:pt x="1075" y="1090"/>
                </a:cubicBezTo>
                <a:cubicBezTo>
                  <a:pt x="1063" y="1090"/>
                  <a:pt x="1051" y="1093"/>
                  <a:pt x="1039" y="1099"/>
                </a:cubicBezTo>
                <a:cubicBezTo>
                  <a:pt x="921" y="1161"/>
                  <a:pt x="812" y="1230"/>
                  <a:pt x="706" y="1310"/>
                </a:cubicBezTo>
                <a:cubicBezTo>
                  <a:pt x="644" y="1356"/>
                  <a:pt x="587" y="1406"/>
                  <a:pt x="529" y="1460"/>
                </a:cubicBezTo>
                <a:cubicBezTo>
                  <a:pt x="569" y="1354"/>
                  <a:pt x="609" y="1248"/>
                  <a:pt x="646" y="1143"/>
                </a:cubicBezTo>
                <a:lnTo>
                  <a:pt x="900" y="1067"/>
                </a:lnTo>
                <a:lnTo>
                  <a:pt x="999" y="1037"/>
                </a:lnTo>
                <a:cubicBezTo>
                  <a:pt x="1063" y="1019"/>
                  <a:pt x="1063" y="943"/>
                  <a:pt x="1025" y="910"/>
                </a:cubicBezTo>
                <a:cubicBezTo>
                  <a:pt x="1012" y="897"/>
                  <a:pt x="995" y="890"/>
                  <a:pt x="977" y="890"/>
                </a:cubicBezTo>
                <a:cubicBezTo>
                  <a:pt x="970" y="890"/>
                  <a:pt x="962" y="891"/>
                  <a:pt x="955" y="894"/>
                </a:cubicBezTo>
                <a:lnTo>
                  <a:pt x="884" y="916"/>
                </a:lnTo>
                <a:cubicBezTo>
                  <a:pt x="929" y="872"/>
                  <a:pt x="975" y="828"/>
                  <a:pt x="1021" y="784"/>
                </a:cubicBezTo>
                <a:cubicBezTo>
                  <a:pt x="1027" y="785"/>
                  <a:pt x="1033" y="786"/>
                  <a:pt x="1039" y="786"/>
                </a:cubicBezTo>
                <a:cubicBezTo>
                  <a:pt x="1045" y="786"/>
                  <a:pt x="1050" y="785"/>
                  <a:pt x="1055" y="784"/>
                </a:cubicBezTo>
                <a:lnTo>
                  <a:pt x="1117" y="796"/>
                </a:lnTo>
                <a:lnTo>
                  <a:pt x="1485" y="860"/>
                </a:lnTo>
                <a:lnTo>
                  <a:pt x="1834" y="924"/>
                </a:lnTo>
                <a:lnTo>
                  <a:pt x="1856" y="924"/>
                </a:lnTo>
                <a:cubicBezTo>
                  <a:pt x="1898" y="916"/>
                  <a:pt x="1928" y="880"/>
                  <a:pt x="1924" y="838"/>
                </a:cubicBezTo>
                <a:cubicBezTo>
                  <a:pt x="1924" y="806"/>
                  <a:pt x="1900" y="778"/>
                  <a:pt x="1868" y="774"/>
                </a:cubicBezTo>
                <a:lnTo>
                  <a:pt x="1591" y="724"/>
                </a:lnTo>
                <a:lnTo>
                  <a:pt x="1224" y="658"/>
                </a:lnTo>
                <a:cubicBezTo>
                  <a:pt x="1322" y="627"/>
                  <a:pt x="1422" y="603"/>
                  <a:pt x="1523" y="589"/>
                </a:cubicBezTo>
                <a:cubicBezTo>
                  <a:pt x="1617" y="575"/>
                  <a:pt x="1617" y="437"/>
                  <a:pt x="1530" y="437"/>
                </a:cubicBezTo>
                <a:cubicBezTo>
                  <a:pt x="1527" y="437"/>
                  <a:pt x="1523" y="437"/>
                  <a:pt x="1519" y="437"/>
                </a:cubicBezTo>
                <a:cubicBezTo>
                  <a:pt x="1473" y="443"/>
                  <a:pt x="1426" y="451"/>
                  <a:pt x="1380" y="461"/>
                </a:cubicBezTo>
                <a:lnTo>
                  <a:pt x="1376" y="461"/>
                </a:lnTo>
                <a:lnTo>
                  <a:pt x="1386" y="453"/>
                </a:lnTo>
                <a:cubicBezTo>
                  <a:pt x="1430" y="415"/>
                  <a:pt x="1473" y="377"/>
                  <a:pt x="1515" y="340"/>
                </a:cubicBezTo>
                <a:cubicBezTo>
                  <a:pt x="1539" y="324"/>
                  <a:pt x="1547" y="294"/>
                  <a:pt x="1533" y="268"/>
                </a:cubicBezTo>
                <a:cubicBezTo>
                  <a:pt x="1519" y="237"/>
                  <a:pt x="1489" y="219"/>
                  <a:pt x="1458" y="219"/>
                </a:cubicBezTo>
                <a:cubicBezTo>
                  <a:pt x="1440" y="219"/>
                  <a:pt x="1421" y="225"/>
                  <a:pt x="1406" y="238"/>
                </a:cubicBezTo>
                <a:cubicBezTo>
                  <a:pt x="1360" y="278"/>
                  <a:pt x="1316" y="316"/>
                  <a:pt x="1272" y="354"/>
                </a:cubicBezTo>
                <a:cubicBezTo>
                  <a:pt x="1306" y="272"/>
                  <a:pt x="1346" y="190"/>
                  <a:pt x="1386" y="110"/>
                </a:cubicBezTo>
                <a:cubicBezTo>
                  <a:pt x="1412" y="63"/>
                  <a:pt x="1378" y="5"/>
                  <a:pt x="1324" y="1"/>
                </a:cubicBezTo>
                <a:cubicBezTo>
                  <a:pt x="1321" y="0"/>
                  <a:pt x="1318" y="0"/>
                  <a:pt x="13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5"/>
          <p:cNvSpPr/>
          <p:nvPr/>
        </p:nvSpPr>
        <p:spPr>
          <a:xfrm rot="-4500005">
            <a:off x="8008784" y="3536855"/>
            <a:ext cx="843978" cy="1055129"/>
          </a:xfrm>
          <a:custGeom>
            <a:avLst/>
            <a:gdLst/>
            <a:ahLst/>
            <a:cxnLst/>
            <a:rect l="l" t="t" r="r" b="b"/>
            <a:pathLst>
              <a:path w="2134" h="2668" extrusionOk="0">
                <a:moveTo>
                  <a:pt x="1315" y="0"/>
                </a:moveTo>
                <a:cubicBezTo>
                  <a:pt x="1289" y="0"/>
                  <a:pt x="1265" y="15"/>
                  <a:pt x="1252" y="39"/>
                </a:cubicBezTo>
                <a:cubicBezTo>
                  <a:pt x="1230" y="85"/>
                  <a:pt x="1208" y="128"/>
                  <a:pt x="1188" y="172"/>
                </a:cubicBezTo>
                <a:cubicBezTo>
                  <a:pt x="1163" y="226"/>
                  <a:pt x="1141" y="278"/>
                  <a:pt x="1119" y="332"/>
                </a:cubicBezTo>
                <a:cubicBezTo>
                  <a:pt x="1121" y="306"/>
                  <a:pt x="1123" y="278"/>
                  <a:pt x="1127" y="250"/>
                </a:cubicBezTo>
                <a:cubicBezTo>
                  <a:pt x="1131" y="212"/>
                  <a:pt x="1137" y="174"/>
                  <a:pt x="1143" y="138"/>
                </a:cubicBezTo>
                <a:cubicBezTo>
                  <a:pt x="1153" y="82"/>
                  <a:pt x="1107" y="47"/>
                  <a:pt x="1064" y="47"/>
                </a:cubicBezTo>
                <a:cubicBezTo>
                  <a:pt x="1033" y="47"/>
                  <a:pt x="1004" y="65"/>
                  <a:pt x="997" y="104"/>
                </a:cubicBezTo>
                <a:cubicBezTo>
                  <a:pt x="975" y="222"/>
                  <a:pt x="963" y="342"/>
                  <a:pt x="959" y="461"/>
                </a:cubicBezTo>
                <a:cubicBezTo>
                  <a:pt x="957" y="521"/>
                  <a:pt x="955" y="579"/>
                  <a:pt x="959" y="637"/>
                </a:cubicBezTo>
                <a:cubicBezTo>
                  <a:pt x="890" y="700"/>
                  <a:pt x="822" y="764"/>
                  <a:pt x="754" y="830"/>
                </a:cubicBezTo>
                <a:cubicBezTo>
                  <a:pt x="750" y="806"/>
                  <a:pt x="734" y="784"/>
                  <a:pt x="714" y="770"/>
                </a:cubicBezTo>
                <a:cubicBezTo>
                  <a:pt x="701" y="762"/>
                  <a:pt x="686" y="757"/>
                  <a:pt x="672" y="757"/>
                </a:cubicBezTo>
                <a:cubicBezTo>
                  <a:pt x="649" y="757"/>
                  <a:pt x="627" y="769"/>
                  <a:pt x="615" y="800"/>
                </a:cubicBezTo>
                <a:lnTo>
                  <a:pt x="597" y="848"/>
                </a:lnTo>
                <a:lnTo>
                  <a:pt x="597" y="840"/>
                </a:lnTo>
                <a:cubicBezTo>
                  <a:pt x="593" y="792"/>
                  <a:pt x="555" y="769"/>
                  <a:pt x="518" y="769"/>
                </a:cubicBezTo>
                <a:cubicBezTo>
                  <a:pt x="479" y="769"/>
                  <a:pt x="442" y="795"/>
                  <a:pt x="447" y="844"/>
                </a:cubicBezTo>
                <a:cubicBezTo>
                  <a:pt x="449" y="864"/>
                  <a:pt x="449" y="882"/>
                  <a:pt x="449" y="902"/>
                </a:cubicBezTo>
                <a:cubicBezTo>
                  <a:pt x="419" y="830"/>
                  <a:pt x="387" y="762"/>
                  <a:pt x="353" y="694"/>
                </a:cubicBezTo>
                <a:lnTo>
                  <a:pt x="352" y="688"/>
                </a:lnTo>
                <a:cubicBezTo>
                  <a:pt x="338" y="662"/>
                  <a:pt x="316" y="652"/>
                  <a:pt x="294" y="652"/>
                </a:cubicBezTo>
                <a:cubicBezTo>
                  <a:pt x="244" y="652"/>
                  <a:pt x="192" y="708"/>
                  <a:pt x="224" y="768"/>
                </a:cubicBezTo>
                <a:cubicBezTo>
                  <a:pt x="232" y="786"/>
                  <a:pt x="242" y="806"/>
                  <a:pt x="250" y="824"/>
                </a:cubicBezTo>
                <a:cubicBezTo>
                  <a:pt x="306" y="935"/>
                  <a:pt x="353" y="1053"/>
                  <a:pt x="393" y="1173"/>
                </a:cubicBezTo>
                <a:cubicBezTo>
                  <a:pt x="405" y="1208"/>
                  <a:pt x="417" y="1244"/>
                  <a:pt x="427" y="1280"/>
                </a:cubicBezTo>
                <a:cubicBezTo>
                  <a:pt x="427" y="1284"/>
                  <a:pt x="431" y="1286"/>
                  <a:pt x="431" y="1290"/>
                </a:cubicBezTo>
                <a:cubicBezTo>
                  <a:pt x="417" y="1330"/>
                  <a:pt x="401" y="1370"/>
                  <a:pt x="387" y="1412"/>
                </a:cubicBezTo>
                <a:lnTo>
                  <a:pt x="320" y="1264"/>
                </a:lnTo>
                <a:cubicBezTo>
                  <a:pt x="314" y="1250"/>
                  <a:pt x="306" y="1234"/>
                  <a:pt x="298" y="1218"/>
                </a:cubicBezTo>
                <a:cubicBezTo>
                  <a:pt x="285" y="1192"/>
                  <a:pt x="265" y="1180"/>
                  <a:pt x="244" y="1180"/>
                </a:cubicBezTo>
                <a:cubicBezTo>
                  <a:pt x="195" y="1180"/>
                  <a:pt x="143" y="1237"/>
                  <a:pt x="170" y="1298"/>
                </a:cubicBezTo>
                <a:lnTo>
                  <a:pt x="216" y="1396"/>
                </a:lnTo>
                <a:lnTo>
                  <a:pt x="324" y="1631"/>
                </a:lnTo>
                <a:lnTo>
                  <a:pt x="61" y="1846"/>
                </a:lnTo>
                <a:cubicBezTo>
                  <a:pt x="0" y="1897"/>
                  <a:pt x="42" y="1992"/>
                  <a:pt x="101" y="1992"/>
                </a:cubicBezTo>
                <a:cubicBezTo>
                  <a:pt x="114" y="1992"/>
                  <a:pt x="128" y="1987"/>
                  <a:pt x="142" y="1976"/>
                </a:cubicBezTo>
                <a:lnTo>
                  <a:pt x="244" y="1890"/>
                </a:lnTo>
                <a:lnTo>
                  <a:pt x="435" y="1735"/>
                </a:lnTo>
                <a:cubicBezTo>
                  <a:pt x="497" y="1749"/>
                  <a:pt x="559" y="1761"/>
                  <a:pt x="621" y="1770"/>
                </a:cubicBezTo>
                <a:cubicBezTo>
                  <a:pt x="646" y="1796"/>
                  <a:pt x="674" y="1820"/>
                  <a:pt x="700" y="1846"/>
                </a:cubicBezTo>
                <a:cubicBezTo>
                  <a:pt x="752" y="1896"/>
                  <a:pt x="804" y="1944"/>
                  <a:pt x="858" y="1990"/>
                </a:cubicBezTo>
                <a:cubicBezTo>
                  <a:pt x="858" y="1996"/>
                  <a:pt x="860" y="2002"/>
                  <a:pt x="860" y="2006"/>
                </a:cubicBezTo>
                <a:cubicBezTo>
                  <a:pt x="870" y="2053"/>
                  <a:pt x="876" y="2099"/>
                  <a:pt x="882" y="2147"/>
                </a:cubicBezTo>
                <a:cubicBezTo>
                  <a:pt x="902" y="2297"/>
                  <a:pt x="911" y="2446"/>
                  <a:pt x="908" y="2597"/>
                </a:cubicBezTo>
                <a:cubicBezTo>
                  <a:pt x="908" y="2609"/>
                  <a:pt x="909" y="2623"/>
                  <a:pt x="915" y="2633"/>
                </a:cubicBezTo>
                <a:cubicBezTo>
                  <a:pt x="932" y="2657"/>
                  <a:pt x="956" y="2667"/>
                  <a:pt x="980" y="2667"/>
                </a:cubicBezTo>
                <a:cubicBezTo>
                  <a:pt x="1019" y="2667"/>
                  <a:pt x="1056" y="2639"/>
                  <a:pt x="1059" y="2592"/>
                </a:cubicBezTo>
                <a:lnTo>
                  <a:pt x="1059" y="2456"/>
                </a:lnTo>
                <a:cubicBezTo>
                  <a:pt x="1055" y="2350"/>
                  <a:pt x="1047" y="2243"/>
                  <a:pt x="1033" y="2137"/>
                </a:cubicBezTo>
                <a:lnTo>
                  <a:pt x="1033" y="2137"/>
                </a:lnTo>
                <a:cubicBezTo>
                  <a:pt x="1077" y="2203"/>
                  <a:pt x="1117" y="2271"/>
                  <a:pt x="1151" y="2340"/>
                </a:cubicBezTo>
                <a:cubicBezTo>
                  <a:pt x="1188" y="2416"/>
                  <a:pt x="1218" y="2494"/>
                  <a:pt x="1246" y="2574"/>
                </a:cubicBezTo>
                <a:cubicBezTo>
                  <a:pt x="1256" y="2607"/>
                  <a:pt x="1285" y="2626"/>
                  <a:pt x="1316" y="2626"/>
                </a:cubicBezTo>
                <a:cubicBezTo>
                  <a:pt x="1328" y="2626"/>
                  <a:pt x="1340" y="2623"/>
                  <a:pt x="1352" y="2617"/>
                </a:cubicBezTo>
                <a:cubicBezTo>
                  <a:pt x="1374" y="2607"/>
                  <a:pt x="1390" y="2588"/>
                  <a:pt x="1394" y="2566"/>
                </a:cubicBezTo>
                <a:cubicBezTo>
                  <a:pt x="1396" y="2554"/>
                  <a:pt x="1394" y="2542"/>
                  <a:pt x="1390" y="2532"/>
                </a:cubicBezTo>
                <a:cubicBezTo>
                  <a:pt x="1368" y="2460"/>
                  <a:pt x="1340" y="2392"/>
                  <a:pt x="1310" y="2324"/>
                </a:cubicBezTo>
                <a:lnTo>
                  <a:pt x="1310" y="2324"/>
                </a:lnTo>
                <a:cubicBezTo>
                  <a:pt x="1362" y="2358"/>
                  <a:pt x="1416" y="2392"/>
                  <a:pt x="1471" y="2424"/>
                </a:cubicBezTo>
                <a:cubicBezTo>
                  <a:pt x="1479" y="2428"/>
                  <a:pt x="1487" y="2432"/>
                  <a:pt x="1497" y="2434"/>
                </a:cubicBezTo>
                <a:cubicBezTo>
                  <a:pt x="1501" y="2435"/>
                  <a:pt x="1504" y="2435"/>
                  <a:pt x="1507" y="2435"/>
                </a:cubicBezTo>
                <a:cubicBezTo>
                  <a:pt x="1554" y="2435"/>
                  <a:pt x="1588" y="2381"/>
                  <a:pt x="1577" y="2334"/>
                </a:cubicBezTo>
                <a:cubicBezTo>
                  <a:pt x="1571" y="2315"/>
                  <a:pt x="1557" y="2299"/>
                  <a:pt x="1541" y="2289"/>
                </a:cubicBezTo>
                <a:cubicBezTo>
                  <a:pt x="1501" y="2267"/>
                  <a:pt x="1464" y="2243"/>
                  <a:pt x="1424" y="2219"/>
                </a:cubicBezTo>
                <a:lnTo>
                  <a:pt x="1687" y="2195"/>
                </a:lnTo>
                <a:lnTo>
                  <a:pt x="1796" y="2185"/>
                </a:lnTo>
                <a:cubicBezTo>
                  <a:pt x="1886" y="2177"/>
                  <a:pt x="1888" y="2049"/>
                  <a:pt x="1812" y="2036"/>
                </a:cubicBezTo>
                <a:lnTo>
                  <a:pt x="1792" y="2036"/>
                </a:lnTo>
                <a:lnTo>
                  <a:pt x="1364" y="2073"/>
                </a:lnTo>
                <a:lnTo>
                  <a:pt x="1300" y="2079"/>
                </a:lnTo>
                <a:cubicBezTo>
                  <a:pt x="1280" y="2079"/>
                  <a:pt x="1262" y="2089"/>
                  <a:pt x="1250" y="2103"/>
                </a:cubicBezTo>
                <a:cubicBezTo>
                  <a:pt x="1179" y="2053"/>
                  <a:pt x="1111" y="2000"/>
                  <a:pt x="1043" y="1946"/>
                </a:cubicBezTo>
                <a:cubicBezTo>
                  <a:pt x="985" y="1900"/>
                  <a:pt x="929" y="1852"/>
                  <a:pt x="874" y="1802"/>
                </a:cubicBezTo>
                <a:lnTo>
                  <a:pt x="874" y="1802"/>
                </a:lnTo>
                <a:cubicBezTo>
                  <a:pt x="937" y="1806"/>
                  <a:pt x="1001" y="1810"/>
                  <a:pt x="1065" y="1810"/>
                </a:cubicBezTo>
                <a:cubicBezTo>
                  <a:pt x="1163" y="1810"/>
                  <a:pt x="1157" y="1661"/>
                  <a:pt x="1059" y="1659"/>
                </a:cubicBezTo>
                <a:cubicBezTo>
                  <a:pt x="999" y="1659"/>
                  <a:pt x="941" y="1655"/>
                  <a:pt x="882" y="1651"/>
                </a:cubicBezTo>
                <a:lnTo>
                  <a:pt x="1218" y="1487"/>
                </a:lnTo>
                <a:lnTo>
                  <a:pt x="1334" y="1579"/>
                </a:lnTo>
                <a:lnTo>
                  <a:pt x="1573" y="1772"/>
                </a:lnTo>
                <a:cubicBezTo>
                  <a:pt x="1579" y="1776"/>
                  <a:pt x="1585" y="1780"/>
                  <a:pt x="1593" y="1782"/>
                </a:cubicBezTo>
                <a:cubicBezTo>
                  <a:pt x="1602" y="1787"/>
                  <a:pt x="1612" y="1788"/>
                  <a:pt x="1621" y="1788"/>
                </a:cubicBezTo>
                <a:cubicBezTo>
                  <a:pt x="1679" y="1788"/>
                  <a:pt x="1729" y="1717"/>
                  <a:pt x="1683" y="1669"/>
                </a:cubicBezTo>
                <a:cubicBezTo>
                  <a:pt x="1681" y="1665"/>
                  <a:pt x="1679" y="1663"/>
                  <a:pt x="1675" y="1661"/>
                </a:cubicBezTo>
                <a:lnTo>
                  <a:pt x="1495" y="1517"/>
                </a:lnTo>
                <a:lnTo>
                  <a:pt x="1495" y="1517"/>
                </a:lnTo>
                <a:cubicBezTo>
                  <a:pt x="1531" y="1525"/>
                  <a:pt x="1565" y="1535"/>
                  <a:pt x="1599" y="1543"/>
                </a:cubicBezTo>
                <a:cubicBezTo>
                  <a:pt x="1639" y="1571"/>
                  <a:pt x="1677" y="1601"/>
                  <a:pt x="1713" y="1631"/>
                </a:cubicBezTo>
                <a:cubicBezTo>
                  <a:pt x="1798" y="1703"/>
                  <a:pt x="1876" y="1782"/>
                  <a:pt x="1948" y="1868"/>
                </a:cubicBezTo>
                <a:cubicBezTo>
                  <a:pt x="1952" y="1874"/>
                  <a:pt x="1958" y="1880"/>
                  <a:pt x="1962" y="1886"/>
                </a:cubicBezTo>
                <a:cubicBezTo>
                  <a:pt x="1979" y="1908"/>
                  <a:pt x="2002" y="1917"/>
                  <a:pt x="2024" y="1917"/>
                </a:cubicBezTo>
                <a:cubicBezTo>
                  <a:pt x="2080" y="1917"/>
                  <a:pt x="2134" y="1860"/>
                  <a:pt x="2091" y="1806"/>
                </a:cubicBezTo>
                <a:cubicBezTo>
                  <a:pt x="2073" y="1788"/>
                  <a:pt x="2057" y="1770"/>
                  <a:pt x="2041" y="1751"/>
                </a:cubicBezTo>
                <a:cubicBezTo>
                  <a:pt x="2012" y="1717"/>
                  <a:pt x="1984" y="1685"/>
                  <a:pt x="1952" y="1653"/>
                </a:cubicBezTo>
                <a:lnTo>
                  <a:pt x="1952" y="1653"/>
                </a:lnTo>
                <a:cubicBezTo>
                  <a:pt x="1968" y="1659"/>
                  <a:pt x="1982" y="1663"/>
                  <a:pt x="1998" y="1669"/>
                </a:cubicBezTo>
                <a:cubicBezTo>
                  <a:pt x="2006" y="1672"/>
                  <a:pt x="2015" y="1673"/>
                  <a:pt x="2022" y="1673"/>
                </a:cubicBezTo>
                <a:cubicBezTo>
                  <a:pt x="2094" y="1673"/>
                  <a:pt x="2112" y="1550"/>
                  <a:pt x="2031" y="1521"/>
                </a:cubicBezTo>
                <a:cubicBezTo>
                  <a:pt x="1970" y="1499"/>
                  <a:pt x="1910" y="1482"/>
                  <a:pt x="1848" y="1462"/>
                </a:cubicBezTo>
                <a:cubicBezTo>
                  <a:pt x="1735" y="1428"/>
                  <a:pt x="1619" y="1396"/>
                  <a:pt x="1503" y="1368"/>
                </a:cubicBezTo>
                <a:lnTo>
                  <a:pt x="1481" y="1362"/>
                </a:lnTo>
                <a:lnTo>
                  <a:pt x="1525" y="1340"/>
                </a:lnTo>
                <a:lnTo>
                  <a:pt x="1776" y="1216"/>
                </a:lnTo>
                <a:cubicBezTo>
                  <a:pt x="1853" y="1179"/>
                  <a:pt x="1803" y="1081"/>
                  <a:pt x="1733" y="1081"/>
                </a:cubicBezTo>
                <a:cubicBezTo>
                  <a:pt x="1732" y="1081"/>
                  <a:pt x="1731" y="1081"/>
                  <a:pt x="1731" y="1081"/>
                </a:cubicBezTo>
                <a:cubicBezTo>
                  <a:pt x="1719" y="1081"/>
                  <a:pt x="1707" y="1083"/>
                  <a:pt x="1697" y="1089"/>
                </a:cubicBezTo>
                <a:lnTo>
                  <a:pt x="1587" y="1143"/>
                </a:lnTo>
                <a:lnTo>
                  <a:pt x="1683" y="995"/>
                </a:lnTo>
                <a:cubicBezTo>
                  <a:pt x="1718" y="939"/>
                  <a:pt x="1667" y="889"/>
                  <a:pt x="1614" y="889"/>
                </a:cubicBezTo>
                <a:cubicBezTo>
                  <a:pt x="1590" y="889"/>
                  <a:pt x="1566" y="900"/>
                  <a:pt x="1549" y="926"/>
                </a:cubicBezTo>
                <a:cubicBezTo>
                  <a:pt x="1473" y="1041"/>
                  <a:pt x="1400" y="1155"/>
                  <a:pt x="1324" y="1270"/>
                </a:cubicBezTo>
                <a:lnTo>
                  <a:pt x="1053" y="1402"/>
                </a:lnTo>
                <a:lnTo>
                  <a:pt x="625" y="1611"/>
                </a:lnTo>
                <a:cubicBezTo>
                  <a:pt x="621" y="1615"/>
                  <a:pt x="617" y="1617"/>
                  <a:pt x="613" y="1619"/>
                </a:cubicBezTo>
                <a:lnTo>
                  <a:pt x="583" y="1615"/>
                </a:lnTo>
                <a:lnTo>
                  <a:pt x="591" y="1609"/>
                </a:lnTo>
                <a:lnTo>
                  <a:pt x="722" y="1501"/>
                </a:lnTo>
                <a:cubicBezTo>
                  <a:pt x="730" y="1493"/>
                  <a:pt x="738" y="1484"/>
                  <a:pt x="744" y="1474"/>
                </a:cubicBezTo>
                <a:cubicBezTo>
                  <a:pt x="860" y="1380"/>
                  <a:pt x="985" y="1296"/>
                  <a:pt x="1119" y="1228"/>
                </a:cubicBezTo>
                <a:cubicBezTo>
                  <a:pt x="1192" y="1189"/>
                  <a:pt x="1144" y="1090"/>
                  <a:pt x="1075" y="1090"/>
                </a:cubicBezTo>
                <a:cubicBezTo>
                  <a:pt x="1063" y="1090"/>
                  <a:pt x="1051" y="1093"/>
                  <a:pt x="1039" y="1099"/>
                </a:cubicBezTo>
                <a:cubicBezTo>
                  <a:pt x="921" y="1161"/>
                  <a:pt x="812" y="1230"/>
                  <a:pt x="706" y="1310"/>
                </a:cubicBezTo>
                <a:cubicBezTo>
                  <a:pt x="644" y="1356"/>
                  <a:pt x="587" y="1406"/>
                  <a:pt x="529" y="1460"/>
                </a:cubicBezTo>
                <a:cubicBezTo>
                  <a:pt x="569" y="1354"/>
                  <a:pt x="609" y="1248"/>
                  <a:pt x="646" y="1143"/>
                </a:cubicBezTo>
                <a:lnTo>
                  <a:pt x="900" y="1067"/>
                </a:lnTo>
                <a:lnTo>
                  <a:pt x="999" y="1037"/>
                </a:lnTo>
                <a:cubicBezTo>
                  <a:pt x="1063" y="1019"/>
                  <a:pt x="1063" y="943"/>
                  <a:pt x="1025" y="910"/>
                </a:cubicBezTo>
                <a:cubicBezTo>
                  <a:pt x="1012" y="897"/>
                  <a:pt x="995" y="890"/>
                  <a:pt x="977" y="890"/>
                </a:cubicBezTo>
                <a:cubicBezTo>
                  <a:pt x="970" y="890"/>
                  <a:pt x="962" y="891"/>
                  <a:pt x="955" y="894"/>
                </a:cubicBezTo>
                <a:lnTo>
                  <a:pt x="884" y="916"/>
                </a:lnTo>
                <a:cubicBezTo>
                  <a:pt x="929" y="872"/>
                  <a:pt x="975" y="828"/>
                  <a:pt x="1021" y="784"/>
                </a:cubicBezTo>
                <a:cubicBezTo>
                  <a:pt x="1027" y="785"/>
                  <a:pt x="1033" y="786"/>
                  <a:pt x="1039" y="786"/>
                </a:cubicBezTo>
                <a:cubicBezTo>
                  <a:pt x="1045" y="786"/>
                  <a:pt x="1050" y="785"/>
                  <a:pt x="1055" y="784"/>
                </a:cubicBezTo>
                <a:lnTo>
                  <a:pt x="1117" y="796"/>
                </a:lnTo>
                <a:lnTo>
                  <a:pt x="1485" y="860"/>
                </a:lnTo>
                <a:lnTo>
                  <a:pt x="1834" y="924"/>
                </a:lnTo>
                <a:lnTo>
                  <a:pt x="1856" y="924"/>
                </a:lnTo>
                <a:cubicBezTo>
                  <a:pt x="1898" y="916"/>
                  <a:pt x="1928" y="880"/>
                  <a:pt x="1924" y="838"/>
                </a:cubicBezTo>
                <a:cubicBezTo>
                  <a:pt x="1924" y="806"/>
                  <a:pt x="1900" y="778"/>
                  <a:pt x="1868" y="774"/>
                </a:cubicBezTo>
                <a:lnTo>
                  <a:pt x="1591" y="724"/>
                </a:lnTo>
                <a:lnTo>
                  <a:pt x="1224" y="658"/>
                </a:lnTo>
                <a:cubicBezTo>
                  <a:pt x="1322" y="627"/>
                  <a:pt x="1422" y="603"/>
                  <a:pt x="1523" y="589"/>
                </a:cubicBezTo>
                <a:cubicBezTo>
                  <a:pt x="1617" y="575"/>
                  <a:pt x="1617" y="437"/>
                  <a:pt x="1530" y="437"/>
                </a:cubicBezTo>
                <a:cubicBezTo>
                  <a:pt x="1527" y="437"/>
                  <a:pt x="1523" y="437"/>
                  <a:pt x="1519" y="437"/>
                </a:cubicBezTo>
                <a:cubicBezTo>
                  <a:pt x="1473" y="443"/>
                  <a:pt x="1426" y="451"/>
                  <a:pt x="1380" y="461"/>
                </a:cubicBezTo>
                <a:lnTo>
                  <a:pt x="1376" y="461"/>
                </a:lnTo>
                <a:lnTo>
                  <a:pt x="1386" y="453"/>
                </a:lnTo>
                <a:cubicBezTo>
                  <a:pt x="1430" y="415"/>
                  <a:pt x="1473" y="377"/>
                  <a:pt x="1515" y="340"/>
                </a:cubicBezTo>
                <a:cubicBezTo>
                  <a:pt x="1539" y="324"/>
                  <a:pt x="1547" y="294"/>
                  <a:pt x="1533" y="268"/>
                </a:cubicBezTo>
                <a:cubicBezTo>
                  <a:pt x="1519" y="237"/>
                  <a:pt x="1489" y="219"/>
                  <a:pt x="1458" y="219"/>
                </a:cubicBezTo>
                <a:cubicBezTo>
                  <a:pt x="1440" y="219"/>
                  <a:pt x="1421" y="225"/>
                  <a:pt x="1406" y="238"/>
                </a:cubicBezTo>
                <a:cubicBezTo>
                  <a:pt x="1360" y="278"/>
                  <a:pt x="1316" y="316"/>
                  <a:pt x="1272" y="354"/>
                </a:cubicBezTo>
                <a:cubicBezTo>
                  <a:pt x="1306" y="272"/>
                  <a:pt x="1346" y="190"/>
                  <a:pt x="1386" y="110"/>
                </a:cubicBezTo>
                <a:cubicBezTo>
                  <a:pt x="1412" y="63"/>
                  <a:pt x="1378" y="5"/>
                  <a:pt x="1324" y="1"/>
                </a:cubicBezTo>
                <a:cubicBezTo>
                  <a:pt x="1321" y="0"/>
                  <a:pt x="1318" y="0"/>
                  <a:pt x="13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5"/>
          <p:cNvSpPr/>
          <p:nvPr/>
        </p:nvSpPr>
        <p:spPr>
          <a:xfrm rot="-5400000" flipH="1">
            <a:off x="-2014605" y="2014605"/>
            <a:ext cx="5143491" cy="1114282"/>
          </a:xfrm>
          <a:custGeom>
            <a:avLst/>
            <a:gdLst/>
            <a:ahLst/>
            <a:cxnLst/>
            <a:rect l="l" t="t" r="r" b="b"/>
            <a:pathLst>
              <a:path w="47340" h="7133" extrusionOk="0">
                <a:moveTo>
                  <a:pt x="0" y="0"/>
                </a:moveTo>
                <a:lnTo>
                  <a:pt x="0" y="7133"/>
                </a:lnTo>
                <a:cubicBezTo>
                  <a:pt x="5845" y="6040"/>
                  <a:pt x="3896" y="3627"/>
                  <a:pt x="8402" y="3253"/>
                </a:cubicBezTo>
                <a:cubicBezTo>
                  <a:pt x="8765" y="3222"/>
                  <a:pt x="9109" y="3208"/>
                  <a:pt x="9438" y="3208"/>
                </a:cubicBezTo>
                <a:cubicBezTo>
                  <a:pt x="13141" y="3208"/>
                  <a:pt x="14923" y="4964"/>
                  <a:pt x="19694" y="4964"/>
                </a:cubicBezTo>
                <a:cubicBezTo>
                  <a:pt x="19983" y="4964"/>
                  <a:pt x="20282" y="4958"/>
                  <a:pt x="20594" y="4944"/>
                </a:cubicBezTo>
                <a:cubicBezTo>
                  <a:pt x="26513" y="4683"/>
                  <a:pt x="25945" y="2776"/>
                  <a:pt x="33091" y="2471"/>
                </a:cubicBezTo>
                <a:cubicBezTo>
                  <a:pt x="33964" y="2434"/>
                  <a:pt x="34724" y="2417"/>
                  <a:pt x="35394" y="2417"/>
                </a:cubicBezTo>
                <a:cubicBezTo>
                  <a:pt x="40209" y="2417"/>
                  <a:pt x="40387" y="3319"/>
                  <a:pt x="44568" y="4271"/>
                </a:cubicBezTo>
                <a:cubicBezTo>
                  <a:pt x="45481" y="4482"/>
                  <a:pt x="46407" y="4636"/>
                  <a:pt x="47340" y="4729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5"/>
          <p:cNvSpPr/>
          <p:nvPr/>
        </p:nvSpPr>
        <p:spPr>
          <a:xfrm rot="-5400000" flipH="1">
            <a:off x="-2033114" y="2033116"/>
            <a:ext cx="5143491" cy="1077259"/>
          </a:xfrm>
          <a:custGeom>
            <a:avLst/>
            <a:gdLst/>
            <a:ahLst/>
            <a:cxnLst/>
            <a:rect l="l" t="t" r="r" b="b"/>
            <a:pathLst>
              <a:path w="47340" h="6896" extrusionOk="0">
                <a:moveTo>
                  <a:pt x="0" y="0"/>
                </a:moveTo>
                <a:lnTo>
                  <a:pt x="0" y="6895"/>
                </a:lnTo>
                <a:cubicBezTo>
                  <a:pt x="5283" y="5516"/>
                  <a:pt x="3510" y="2358"/>
                  <a:pt x="7467" y="1871"/>
                </a:cubicBezTo>
                <a:cubicBezTo>
                  <a:pt x="7782" y="1833"/>
                  <a:pt x="8082" y="1815"/>
                  <a:pt x="8370" y="1815"/>
                </a:cubicBezTo>
                <a:cubicBezTo>
                  <a:pt x="11614" y="1815"/>
                  <a:pt x="13322" y="4068"/>
                  <a:pt x="17484" y="4068"/>
                </a:cubicBezTo>
                <a:cubicBezTo>
                  <a:pt x="17737" y="4068"/>
                  <a:pt x="18000" y="4059"/>
                  <a:pt x="18273" y="4041"/>
                </a:cubicBezTo>
                <a:cubicBezTo>
                  <a:pt x="23418" y="3709"/>
                  <a:pt x="22717" y="1260"/>
                  <a:pt x="28928" y="871"/>
                </a:cubicBezTo>
                <a:cubicBezTo>
                  <a:pt x="29608" y="828"/>
                  <a:pt x="30210" y="808"/>
                  <a:pt x="30746" y="808"/>
                </a:cubicBezTo>
                <a:cubicBezTo>
                  <a:pt x="35112" y="808"/>
                  <a:pt x="35217" y="2135"/>
                  <a:pt x="38904" y="3374"/>
                </a:cubicBezTo>
                <a:cubicBezTo>
                  <a:pt x="40562" y="3931"/>
                  <a:pt x="42244" y="4098"/>
                  <a:pt x="43665" y="4098"/>
                </a:cubicBezTo>
                <a:cubicBezTo>
                  <a:pt x="45795" y="4098"/>
                  <a:pt x="47340" y="3723"/>
                  <a:pt x="47340" y="3723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5"/>
          <p:cNvSpPr/>
          <p:nvPr/>
        </p:nvSpPr>
        <p:spPr>
          <a:xfrm rot="5400000" flipH="1">
            <a:off x="6015364" y="2014614"/>
            <a:ext cx="5143491" cy="1114282"/>
          </a:xfrm>
          <a:custGeom>
            <a:avLst/>
            <a:gdLst/>
            <a:ahLst/>
            <a:cxnLst/>
            <a:rect l="l" t="t" r="r" b="b"/>
            <a:pathLst>
              <a:path w="47340" h="7133" extrusionOk="0">
                <a:moveTo>
                  <a:pt x="0" y="0"/>
                </a:moveTo>
                <a:lnTo>
                  <a:pt x="0" y="7133"/>
                </a:lnTo>
                <a:cubicBezTo>
                  <a:pt x="5845" y="6040"/>
                  <a:pt x="3896" y="3627"/>
                  <a:pt x="8402" y="3253"/>
                </a:cubicBezTo>
                <a:cubicBezTo>
                  <a:pt x="8765" y="3222"/>
                  <a:pt x="9109" y="3208"/>
                  <a:pt x="9438" y="3208"/>
                </a:cubicBezTo>
                <a:cubicBezTo>
                  <a:pt x="13141" y="3208"/>
                  <a:pt x="14923" y="4964"/>
                  <a:pt x="19694" y="4964"/>
                </a:cubicBezTo>
                <a:cubicBezTo>
                  <a:pt x="19983" y="4964"/>
                  <a:pt x="20282" y="4958"/>
                  <a:pt x="20594" y="4944"/>
                </a:cubicBezTo>
                <a:cubicBezTo>
                  <a:pt x="26513" y="4683"/>
                  <a:pt x="25945" y="2776"/>
                  <a:pt x="33091" y="2471"/>
                </a:cubicBezTo>
                <a:cubicBezTo>
                  <a:pt x="33964" y="2434"/>
                  <a:pt x="34724" y="2417"/>
                  <a:pt x="35394" y="2417"/>
                </a:cubicBezTo>
                <a:cubicBezTo>
                  <a:pt x="40209" y="2417"/>
                  <a:pt x="40387" y="3319"/>
                  <a:pt x="44568" y="4271"/>
                </a:cubicBezTo>
                <a:cubicBezTo>
                  <a:pt x="45481" y="4482"/>
                  <a:pt x="46407" y="4636"/>
                  <a:pt x="47340" y="4729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5"/>
          <p:cNvSpPr/>
          <p:nvPr/>
        </p:nvSpPr>
        <p:spPr>
          <a:xfrm rot="5400000" flipH="1">
            <a:off x="6061045" y="2060295"/>
            <a:ext cx="5143491" cy="1022918"/>
          </a:xfrm>
          <a:custGeom>
            <a:avLst/>
            <a:gdLst/>
            <a:ahLst/>
            <a:cxnLst/>
            <a:rect l="l" t="t" r="r" b="b"/>
            <a:pathLst>
              <a:path w="47340" h="6896" extrusionOk="0">
                <a:moveTo>
                  <a:pt x="0" y="0"/>
                </a:moveTo>
                <a:lnTo>
                  <a:pt x="0" y="6895"/>
                </a:lnTo>
                <a:cubicBezTo>
                  <a:pt x="5283" y="5516"/>
                  <a:pt x="3510" y="2358"/>
                  <a:pt x="7467" y="1871"/>
                </a:cubicBezTo>
                <a:cubicBezTo>
                  <a:pt x="7782" y="1833"/>
                  <a:pt x="8082" y="1815"/>
                  <a:pt x="8370" y="1815"/>
                </a:cubicBezTo>
                <a:cubicBezTo>
                  <a:pt x="11614" y="1815"/>
                  <a:pt x="13322" y="4068"/>
                  <a:pt x="17484" y="4068"/>
                </a:cubicBezTo>
                <a:cubicBezTo>
                  <a:pt x="17737" y="4068"/>
                  <a:pt x="18000" y="4059"/>
                  <a:pt x="18273" y="4041"/>
                </a:cubicBezTo>
                <a:cubicBezTo>
                  <a:pt x="23418" y="3709"/>
                  <a:pt x="22717" y="1260"/>
                  <a:pt x="28928" y="871"/>
                </a:cubicBezTo>
                <a:cubicBezTo>
                  <a:pt x="29608" y="828"/>
                  <a:pt x="30210" y="808"/>
                  <a:pt x="30746" y="808"/>
                </a:cubicBezTo>
                <a:cubicBezTo>
                  <a:pt x="35112" y="808"/>
                  <a:pt x="35217" y="2135"/>
                  <a:pt x="38904" y="3374"/>
                </a:cubicBezTo>
                <a:cubicBezTo>
                  <a:pt x="40562" y="3931"/>
                  <a:pt x="42244" y="4098"/>
                  <a:pt x="43665" y="4098"/>
                </a:cubicBezTo>
                <a:cubicBezTo>
                  <a:pt x="45795" y="4098"/>
                  <a:pt x="47340" y="3723"/>
                  <a:pt x="47340" y="3723"/>
                </a:cubicBezTo>
                <a:lnTo>
                  <a:pt x="47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15"/>
          <p:cNvGrpSpPr/>
          <p:nvPr/>
        </p:nvGrpSpPr>
        <p:grpSpPr>
          <a:xfrm rot="10800000">
            <a:off x="7146733" y="4362491"/>
            <a:ext cx="1610350" cy="2428517"/>
            <a:chOff x="15255538" y="998970"/>
            <a:chExt cx="551868" cy="832254"/>
          </a:xfrm>
        </p:grpSpPr>
        <p:sp>
          <p:nvSpPr>
            <p:cNvPr id="558" name="Google Shape;558;p15"/>
            <p:cNvSpPr/>
            <p:nvPr/>
          </p:nvSpPr>
          <p:spPr>
            <a:xfrm>
              <a:off x="15289450" y="1058458"/>
              <a:ext cx="220899" cy="728625"/>
            </a:xfrm>
            <a:custGeom>
              <a:avLst/>
              <a:gdLst/>
              <a:ahLst/>
              <a:cxnLst/>
              <a:rect l="l" t="t" r="r" b="b"/>
              <a:pathLst>
                <a:path w="1166" h="3846" extrusionOk="0">
                  <a:moveTo>
                    <a:pt x="767" y="1"/>
                  </a:moveTo>
                  <a:cubicBezTo>
                    <a:pt x="642" y="1"/>
                    <a:pt x="542" y="83"/>
                    <a:pt x="496" y="196"/>
                  </a:cubicBezTo>
                  <a:cubicBezTo>
                    <a:pt x="470" y="256"/>
                    <a:pt x="460" y="320"/>
                    <a:pt x="462" y="384"/>
                  </a:cubicBezTo>
                  <a:cubicBezTo>
                    <a:pt x="470" y="469"/>
                    <a:pt x="492" y="553"/>
                    <a:pt x="528" y="629"/>
                  </a:cubicBezTo>
                  <a:cubicBezTo>
                    <a:pt x="540" y="659"/>
                    <a:pt x="554" y="686"/>
                    <a:pt x="566" y="714"/>
                  </a:cubicBezTo>
                  <a:cubicBezTo>
                    <a:pt x="616" y="830"/>
                    <a:pt x="660" y="936"/>
                    <a:pt x="658" y="1057"/>
                  </a:cubicBezTo>
                  <a:cubicBezTo>
                    <a:pt x="656" y="1105"/>
                    <a:pt x="650" y="1153"/>
                    <a:pt x="636" y="1199"/>
                  </a:cubicBezTo>
                  <a:cubicBezTo>
                    <a:pt x="582" y="1378"/>
                    <a:pt x="409" y="1494"/>
                    <a:pt x="311" y="1649"/>
                  </a:cubicBezTo>
                  <a:cubicBezTo>
                    <a:pt x="239" y="1765"/>
                    <a:pt x="215" y="1902"/>
                    <a:pt x="245" y="2036"/>
                  </a:cubicBezTo>
                  <a:cubicBezTo>
                    <a:pt x="271" y="2143"/>
                    <a:pt x="311" y="2247"/>
                    <a:pt x="365" y="2345"/>
                  </a:cubicBezTo>
                  <a:cubicBezTo>
                    <a:pt x="413" y="2440"/>
                    <a:pt x="466" y="2534"/>
                    <a:pt x="506" y="2625"/>
                  </a:cubicBezTo>
                  <a:cubicBezTo>
                    <a:pt x="516" y="2647"/>
                    <a:pt x="526" y="2671"/>
                    <a:pt x="534" y="2693"/>
                  </a:cubicBezTo>
                  <a:cubicBezTo>
                    <a:pt x="688" y="3118"/>
                    <a:pt x="0" y="3176"/>
                    <a:pt x="36" y="3592"/>
                  </a:cubicBezTo>
                  <a:cubicBezTo>
                    <a:pt x="36" y="3612"/>
                    <a:pt x="46" y="3632"/>
                    <a:pt x="60" y="3648"/>
                  </a:cubicBezTo>
                  <a:cubicBezTo>
                    <a:pt x="78" y="3665"/>
                    <a:pt x="102" y="3673"/>
                    <a:pt x="125" y="3673"/>
                  </a:cubicBezTo>
                  <a:cubicBezTo>
                    <a:pt x="164" y="3673"/>
                    <a:pt x="201" y="3648"/>
                    <a:pt x="197" y="3598"/>
                  </a:cubicBezTo>
                  <a:cubicBezTo>
                    <a:pt x="183" y="3419"/>
                    <a:pt x="359" y="3319"/>
                    <a:pt x="484" y="3225"/>
                  </a:cubicBezTo>
                  <a:cubicBezTo>
                    <a:pt x="616" y="3130"/>
                    <a:pt x="706" y="3012"/>
                    <a:pt x="722" y="2849"/>
                  </a:cubicBezTo>
                  <a:cubicBezTo>
                    <a:pt x="724" y="2837"/>
                    <a:pt x="724" y="2823"/>
                    <a:pt x="724" y="2811"/>
                  </a:cubicBezTo>
                  <a:cubicBezTo>
                    <a:pt x="726" y="2691"/>
                    <a:pt x="682" y="2584"/>
                    <a:pt x="624" y="2478"/>
                  </a:cubicBezTo>
                  <a:cubicBezTo>
                    <a:pt x="576" y="2386"/>
                    <a:pt x="518" y="2299"/>
                    <a:pt x="474" y="2207"/>
                  </a:cubicBezTo>
                  <a:cubicBezTo>
                    <a:pt x="421" y="2095"/>
                    <a:pt x="385" y="1978"/>
                    <a:pt x="409" y="1846"/>
                  </a:cubicBezTo>
                  <a:cubicBezTo>
                    <a:pt x="411" y="1838"/>
                    <a:pt x="413" y="1830"/>
                    <a:pt x="415" y="1824"/>
                  </a:cubicBezTo>
                  <a:cubicBezTo>
                    <a:pt x="453" y="1675"/>
                    <a:pt x="594" y="1563"/>
                    <a:pt x="686" y="1448"/>
                  </a:cubicBezTo>
                  <a:cubicBezTo>
                    <a:pt x="712" y="1416"/>
                    <a:pt x="733" y="1382"/>
                    <a:pt x="751" y="1344"/>
                  </a:cubicBezTo>
                  <a:cubicBezTo>
                    <a:pt x="757" y="1356"/>
                    <a:pt x="761" y="1368"/>
                    <a:pt x="767" y="1380"/>
                  </a:cubicBezTo>
                  <a:cubicBezTo>
                    <a:pt x="811" y="1486"/>
                    <a:pt x="867" y="1587"/>
                    <a:pt x="879" y="1699"/>
                  </a:cubicBezTo>
                  <a:cubicBezTo>
                    <a:pt x="879" y="1707"/>
                    <a:pt x="879" y="1715"/>
                    <a:pt x="881" y="1725"/>
                  </a:cubicBezTo>
                  <a:cubicBezTo>
                    <a:pt x="891" y="1898"/>
                    <a:pt x="710" y="2036"/>
                    <a:pt x="658" y="2193"/>
                  </a:cubicBezTo>
                  <a:cubicBezTo>
                    <a:pt x="636" y="2271"/>
                    <a:pt x="638" y="2352"/>
                    <a:pt x="666" y="2426"/>
                  </a:cubicBezTo>
                  <a:cubicBezTo>
                    <a:pt x="700" y="2522"/>
                    <a:pt x="761" y="2614"/>
                    <a:pt x="811" y="2705"/>
                  </a:cubicBezTo>
                  <a:cubicBezTo>
                    <a:pt x="869" y="2813"/>
                    <a:pt x="913" y="2922"/>
                    <a:pt x="871" y="3048"/>
                  </a:cubicBezTo>
                  <a:cubicBezTo>
                    <a:pt x="857" y="3088"/>
                    <a:pt x="837" y="3128"/>
                    <a:pt x="811" y="3164"/>
                  </a:cubicBezTo>
                  <a:cubicBezTo>
                    <a:pt x="789" y="3193"/>
                    <a:pt x="765" y="3223"/>
                    <a:pt x="741" y="3253"/>
                  </a:cubicBezTo>
                  <a:cubicBezTo>
                    <a:pt x="700" y="3299"/>
                    <a:pt x="658" y="3343"/>
                    <a:pt x="622" y="3387"/>
                  </a:cubicBezTo>
                  <a:cubicBezTo>
                    <a:pt x="588" y="3427"/>
                    <a:pt x="558" y="3470"/>
                    <a:pt x="532" y="3514"/>
                  </a:cubicBezTo>
                  <a:cubicBezTo>
                    <a:pt x="486" y="3590"/>
                    <a:pt x="460" y="3676"/>
                    <a:pt x="456" y="3763"/>
                  </a:cubicBezTo>
                  <a:cubicBezTo>
                    <a:pt x="456" y="3818"/>
                    <a:pt x="500" y="3846"/>
                    <a:pt x="542" y="3846"/>
                  </a:cubicBezTo>
                  <a:cubicBezTo>
                    <a:pt x="581" y="3846"/>
                    <a:pt x="620" y="3821"/>
                    <a:pt x="620" y="3769"/>
                  </a:cubicBezTo>
                  <a:cubicBezTo>
                    <a:pt x="622" y="3622"/>
                    <a:pt x="726" y="3512"/>
                    <a:pt x="817" y="3407"/>
                  </a:cubicBezTo>
                  <a:cubicBezTo>
                    <a:pt x="907" y="3303"/>
                    <a:pt x="1005" y="3187"/>
                    <a:pt x="1040" y="3046"/>
                  </a:cubicBezTo>
                  <a:cubicBezTo>
                    <a:pt x="1056" y="2988"/>
                    <a:pt x="1056" y="2926"/>
                    <a:pt x="1044" y="2867"/>
                  </a:cubicBezTo>
                  <a:cubicBezTo>
                    <a:pt x="1024" y="2779"/>
                    <a:pt x="991" y="2695"/>
                    <a:pt x="943" y="2620"/>
                  </a:cubicBezTo>
                  <a:cubicBezTo>
                    <a:pt x="935" y="2602"/>
                    <a:pt x="925" y="2586"/>
                    <a:pt x="915" y="2570"/>
                  </a:cubicBezTo>
                  <a:cubicBezTo>
                    <a:pt x="849" y="2458"/>
                    <a:pt x="789" y="2348"/>
                    <a:pt x="821" y="2227"/>
                  </a:cubicBezTo>
                  <a:cubicBezTo>
                    <a:pt x="829" y="2199"/>
                    <a:pt x="839" y="2173"/>
                    <a:pt x="853" y="2149"/>
                  </a:cubicBezTo>
                  <a:cubicBezTo>
                    <a:pt x="939" y="1998"/>
                    <a:pt x="1050" y="1884"/>
                    <a:pt x="1040" y="1697"/>
                  </a:cubicBezTo>
                  <a:cubicBezTo>
                    <a:pt x="1036" y="1643"/>
                    <a:pt x="1024" y="1587"/>
                    <a:pt x="1007" y="1535"/>
                  </a:cubicBezTo>
                  <a:cubicBezTo>
                    <a:pt x="971" y="1432"/>
                    <a:pt x="917" y="1332"/>
                    <a:pt x="883" y="1231"/>
                  </a:cubicBezTo>
                  <a:cubicBezTo>
                    <a:pt x="881" y="1221"/>
                    <a:pt x="877" y="1213"/>
                    <a:pt x="875" y="1205"/>
                  </a:cubicBezTo>
                  <a:cubicBezTo>
                    <a:pt x="809" y="977"/>
                    <a:pt x="975" y="786"/>
                    <a:pt x="1068" y="597"/>
                  </a:cubicBezTo>
                  <a:cubicBezTo>
                    <a:pt x="1086" y="557"/>
                    <a:pt x="1104" y="517"/>
                    <a:pt x="1118" y="477"/>
                  </a:cubicBezTo>
                  <a:cubicBezTo>
                    <a:pt x="1160" y="346"/>
                    <a:pt x="1166" y="206"/>
                    <a:pt x="1102" y="77"/>
                  </a:cubicBezTo>
                  <a:cubicBezTo>
                    <a:pt x="1098" y="69"/>
                    <a:pt x="1092" y="63"/>
                    <a:pt x="1086" y="57"/>
                  </a:cubicBezTo>
                  <a:cubicBezTo>
                    <a:pt x="1072" y="41"/>
                    <a:pt x="1054" y="35"/>
                    <a:pt x="1035" y="35"/>
                  </a:cubicBezTo>
                  <a:cubicBezTo>
                    <a:pt x="982" y="35"/>
                    <a:pt x="926" y="91"/>
                    <a:pt x="957" y="156"/>
                  </a:cubicBezTo>
                  <a:cubicBezTo>
                    <a:pt x="965" y="170"/>
                    <a:pt x="971" y="184"/>
                    <a:pt x="975" y="198"/>
                  </a:cubicBezTo>
                  <a:cubicBezTo>
                    <a:pt x="1034" y="386"/>
                    <a:pt x="891" y="581"/>
                    <a:pt x="803" y="738"/>
                  </a:cubicBezTo>
                  <a:cubicBezTo>
                    <a:pt x="795" y="756"/>
                    <a:pt x="787" y="772"/>
                    <a:pt x="779" y="788"/>
                  </a:cubicBezTo>
                  <a:cubicBezTo>
                    <a:pt x="751" y="714"/>
                    <a:pt x="716" y="641"/>
                    <a:pt x="682" y="569"/>
                  </a:cubicBezTo>
                  <a:cubicBezTo>
                    <a:pt x="674" y="553"/>
                    <a:pt x="666" y="535"/>
                    <a:pt x="658" y="519"/>
                  </a:cubicBezTo>
                  <a:cubicBezTo>
                    <a:pt x="613" y="414"/>
                    <a:pt x="601" y="164"/>
                    <a:pt x="768" y="164"/>
                  </a:cubicBezTo>
                  <a:cubicBezTo>
                    <a:pt x="771" y="164"/>
                    <a:pt x="775" y="164"/>
                    <a:pt x="779" y="164"/>
                  </a:cubicBezTo>
                  <a:cubicBezTo>
                    <a:pt x="782" y="165"/>
                    <a:pt x="784" y="165"/>
                    <a:pt x="787" y="165"/>
                  </a:cubicBezTo>
                  <a:cubicBezTo>
                    <a:pt x="885" y="165"/>
                    <a:pt x="886" y="9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15255538" y="1003138"/>
              <a:ext cx="118596" cy="550163"/>
            </a:xfrm>
            <a:custGeom>
              <a:avLst/>
              <a:gdLst/>
              <a:ahLst/>
              <a:cxnLst/>
              <a:rect l="l" t="t" r="r" b="b"/>
              <a:pathLst>
                <a:path w="626" h="2904" extrusionOk="0">
                  <a:moveTo>
                    <a:pt x="571" y="0"/>
                  </a:moveTo>
                  <a:cubicBezTo>
                    <a:pt x="562" y="0"/>
                    <a:pt x="552" y="3"/>
                    <a:pt x="544" y="10"/>
                  </a:cubicBezTo>
                  <a:cubicBezTo>
                    <a:pt x="466" y="80"/>
                    <a:pt x="416" y="177"/>
                    <a:pt x="404" y="283"/>
                  </a:cubicBezTo>
                  <a:cubicBezTo>
                    <a:pt x="396" y="371"/>
                    <a:pt x="400" y="458"/>
                    <a:pt x="420" y="544"/>
                  </a:cubicBezTo>
                  <a:lnTo>
                    <a:pt x="424" y="552"/>
                  </a:lnTo>
                  <a:cubicBezTo>
                    <a:pt x="440" y="628"/>
                    <a:pt x="464" y="699"/>
                    <a:pt x="482" y="771"/>
                  </a:cubicBezTo>
                  <a:cubicBezTo>
                    <a:pt x="504" y="843"/>
                    <a:pt x="516" y="917"/>
                    <a:pt x="520" y="992"/>
                  </a:cubicBezTo>
                  <a:lnTo>
                    <a:pt x="520" y="1020"/>
                  </a:lnTo>
                  <a:cubicBezTo>
                    <a:pt x="512" y="1160"/>
                    <a:pt x="416" y="1277"/>
                    <a:pt x="333" y="1385"/>
                  </a:cubicBezTo>
                  <a:cubicBezTo>
                    <a:pt x="265" y="1473"/>
                    <a:pt x="201" y="1558"/>
                    <a:pt x="161" y="1662"/>
                  </a:cubicBezTo>
                  <a:cubicBezTo>
                    <a:pt x="145" y="1706"/>
                    <a:pt x="137" y="1752"/>
                    <a:pt x="135" y="1798"/>
                  </a:cubicBezTo>
                  <a:cubicBezTo>
                    <a:pt x="135" y="1871"/>
                    <a:pt x="145" y="1945"/>
                    <a:pt x="163" y="2017"/>
                  </a:cubicBezTo>
                  <a:cubicBezTo>
                    <a:pt x="165" y="2027"/>
                    <a:pt x="169" y="2037"/>
                    <a:pt x="171" y="2047"/>
                  </a:cubicBezTo>
                  <a:cubicBezTo>
                    <a:pt x="189" y="2112"/>
                    <a:pt x="213" y="2186"/>
                    <a:pt x="233" y="2262"/>
                  </a:cubicBezTo>
                  <a:cubicBezTo>
                    <a:pt x="255" y="2342"/>
                    <a:pt x="269" y="2423"/>
                    <a:pt x="273" y="2505"/>
                  </a:cubicBezTo>
                  <a:cubicBezTo>
                    <a:pt x="275" y="2644"/>
                    <a:pt x="223" y="2766"/>
                    <a:pt x="48" y="2824"/>
                  </a:cubicBezTo>
                  <a:cubicBezTo>
                    <a:pt x="0" y="2837"/>
                    <a:pt x="11" y="2904"/>
                    <a:pt x="51" y="2904"/>
                  </a:cubicBezTo>
                  <a:cubicBezTo>
                    <a:pt x="55" y="2904"/>
                    <a:pt x="59" y="2903"/>
                    <a:pt x="64" y="2902"/>
                  </a:cubicBezTo>
                  <a:cubicBezTo>
                    <a:pt x="279" y="2834"/>
                    <a:pt x="374" y="2637"/>
                    <a:pt x="355" y="2421"/>
                  </a:cubicBezTo>
                  <a:cubicBezTo>
                    <a:pt x="355" y="2415"/>
                    <a:pt x="355" y="2407"/>
                    <a:pt x="353" y="2401"/>
                  </a:cubicBezTo>
                  <a:cubicBezTo>
                    <a:pt x="343" y="2326"/>
                    <a:pt x="323" y="2250"/>
                    <a:pt x="299" y="2178"/>
                  </a:cubicBezTo>
                  <a:cubicBezTo>
                    <a:pt x="279" y="2116"/>
                    <a:pt x="257" y="2057"/>
                    <a:pt x="241" y="1997"/>
                  </a:cubicBezTo>
                  <a:cubicBezTo>
                    <a:pt x="239" y="1987"/>
                    <a:pt x="235" y="1975"/>
                    <a:pt x="233" y="1965"/>
                  </a:cubicBezTo>
                  <a:cubicBezTo>
                    <a:pt x="205" y="1853"/>
                    <a:pt x="217" y="1736"/>
                    <a:pt x="265" y="1630"/>
                  </a:cubicBezTo>
                  <a:cubicBezTo>
                    <a:pt x="281" y="1596"/>
                    <a:pt x="301" y="1562"/>
                    <a:pt x="323" y="1530"/>
                  </a:cubicBezTo>
                  <a:cubicBezTo>
                    <a:pt x="456" y="1335"/>
                    <a:pt x="626" y="1176"/>
                    <a:pt x="596" y="921"/>
                  </a:cubicBezTo>
                  <a:cubicBezTo>
                    <a:pt x="596" y="915"/>
                    <a:pt x="596" y="911"/>
                    <a:pt x="596" y="905"/>
                  </a:cubicBezTo>
                  <a:cubicBezTo>
                    <a:pt x="584" y="833"/>
                    <a:pt x="566" y="763"/>
                    <a:pt x="546" y="694"/>
                  </a:cubicBezTo>
                  <a:cubicBezTo>
                    <a:pt x="522" y="620"/>
                    <a:pt x="504" y="544"/>
                    <a:pt x="490" y="468"/>
                  </a:cubicBezTo>
                  <a:cubicBezTo>
                    <a:pt x="464" y="321"/>
                    <a:pt x="476" y="179"/>
                    <a:pt x="600" y="70"/>
                  </a:cubicBezTo>
                  <a:cubicBezTo>
                    <a:pt x="614" y="60"/>
                    <a:pt x="618" y="40"/>
                    <a:pt x="610" y="24"/>
                  </a:cubicBezTo>
                  <a:cubicBezTo>
                    <a:pt x="602" y="9"/>
                    <a:pt x="587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15458250" y="998970"/>
              <a:ext cx="349156" cy="832254"/>
            </a:xfrm>
            <a:custGeom>
              <a:avLst/>
              <a:gdLst/>
              <a:ahLst/>
              <a:cxnLst/>
              <a:rect l="l" t="t" r="r" b="b"/>
              <a:pathLst>
                <a:path w="1843" h="4393" extrusionOk="0">
                  <a:moveTo>
                    <a:pt x="60" y="0"/>
                  </a:moveTo>
                  <a:cubicBezTo>
                    <a:pt x="16" y="0"/>
                    <a:pt x="0" y="67"/>
                    <a:pt x="46" y="80"/>
                  </a:cubicBezTo>
                  <a:cubicBezTo>
                    <a:pt x="78" y="88"/>
                    <a:pt x="110" y="102"/>
                    <a:pt x="137" y="118"/>
                  </a:cubicBezTo>
                  <a:cubicBezTo>
                    <a:pt x="261" y="191"/>
                    <a:pt x="311" y="329"/>
                    <a:pt x="347" y="474"/>
                  </a:cubicBezTo>
                  <a:cubicBezTo>
                    <a:pt x="321" y="480"/>
                    <a:pt x="311" y="508"/>
                    <a:pt x="325" y="530"/>
                  </a:cubicBezTo>
                  <a:lnTo>
                    <a:pt x="331" y="536"/>
                  </a:lnTo>
                  <a:cubicBezTo>
                    <a:pt x="343" y="556"/>
                    <a:pt x="357" y="574"/>
                    <a:pt x="371" y="594"/>
                  </a:cubicBezTo>
                  <a:lnTo>
                    <a:pt x="379" y="636"/>
                  </a:lnTo>
                  <a:cubicBezTo>
                    <a:pt x="370" y="633"/>
                    <a:pt x="361" y="631"/>
                    <a:pt x="352" y="631"/>
                  </a:cubicBezTo>
                  <a:cubicBezTo>
                    <a:pt x="287" y="631"/>
                    <a:pt x="227" y="711"/>
                    <a:pt x="289" y="767"/>
                  </a:cubicBezTo>
                  <a:cubicBezTo>
                    <a:pt x="391" y="859"/>
                    <a:pt x="416" y="979"/>
                    <a:pt x="404" y="1104"/>
                  </a:cubicBezTo>
                  <a:cubicBezTo>
                    <a:pt x="389" y="1268"/>
                    <a:pt x="309" y="1439"/>
                    <a:pt x="257" y="1574"/>
                  </a:cubicBezTo>
                  <a:cubicBezTo>
                    <a:pt x="199" y="1720"/>
                    <a:pt x="157" y="1873"/>
                    <a:pt x="171" y="2033"/>
                  </a:cubicBezTo>
                  <a:cubicBezTo>
                    <a:pt x="171" y="2039"/>
                    <a:pt x="173" y="2047"/>
                    <a:pt x="173" y="2055"/>
                  </a:cubicBezTo>
                  <a:cubicBezTo>
                    <a:pt x="189" y="2182"/>
                    <a:pt x="239" y="2300"/>
                    <a:pt x="289" y="2417"/>
                  </a:cubicBezTo>
                  <a:cubicBezTo>
                    <a:pt x="303" y="2451"/>
                    <a:pt x="317" y="2485"/>
                    <a:pt x="331" y="2519"/>
                  </a:cubicBezTo>
                  <a:cubicBezTo>
                    <a:pt x="371" y="2625"/>
                    <a:pt x="398" y="2732"/>
                    <a:pt x="387" y="2848"/>
                  </a:cubicBezTo>
                  <a:cubicBezTo>
                    <a:pt x="373" y="3003"/>
                    <a:pt x="277" y="3149"/>
                    <a:pt x="233" y="3296"/>
                  </a:cubicBezTo>
                  <a:lnTo>
                    <a:pt x="231" y="3304"/>
                  </a:lnTo>
                  <a:cubicBezTo>
                    <a:pt x="189" y="3452"/>
                    <a:pt x="209" y="3599"/>
                    <a:pt x="237" y="3747"/>
                  </a:cubicBezTo>
                  <a:cubicBezTo>
                    <a:pt x="247" y="3800"/>
                    <a:pt x="259" y="3860"/>
                    <a:pt x="267" y="3920"/>
                  </a:cubicBezTo>
                  <a:cubicBezTo>
                    <a:pt x="281" y="4038"/>
                    <a:pt x="273" y="4157"/>
                    <a:pt x="191" y="4249"/>
                  </a:cubicBezTo>
                  <a:cubicBezTo>
                    <a:pt x="138" y="4307"/>
                    <a:pt x="191" y="4392"/>
                    <a:pt x="252" y="4392"/>
                  </a:cubicBezTo>
                  <a:cubicBezTo>
                    <a:pt x="270" y="4392"/>
                    <a:pt x="288" y="4385"/>
                    <a:pt x="305" y="4366"/>
                  </a:cubicBezTo>
                  <a:cubicBezTo>
                    <a:pt x="474" y="4183"/>
                    <a:pt x="436" y="3968"/>
                    <a:pt x="400" y="3753"/>
                  </a:cubicBezTo>
                  <a:cubicBezTo>
                    <a:pt x="383" y="3645"/>
                    <a:pt x="365" y="3535"/>
                    <a:pt x="373" y="3428"/>
                  </a:cubicBezTo>
                  <a:cubicBezTo>
                    <a:pt x="385" y="3274"/>
                    <a:pt x="474" y="3133"/>
                    <a:pt x="522" y="2985"/>
                  </a:cubicBezTo>
                  <a:lnTo>
                    <a:pt x="522" y="2985"/>
                  </a:lnTo>
                  <a:cubicBezTo>
                    <a:pt x="518" y="3035"/>
                    <a:pt x="526" y="3083"/>
                    <a:pt x="544" y="3129"/>
                  </a:cubicBezTo>
                  <a:cubicBezTo>
                    <a:pt x="576" y="3209"/>
                    <a:pt x="652" y="3296"/>
                    <a:pt x="693" y="3384"/>
                  </a:cubicBezTo>
                  <a:cubicBezTo>
                    <a:pt x="725" y="3454"/>
                    <a:pt x="737" y="3523"/>
                    <a:pt x="691" y="3591"/>
                  </a:cubicBezTo>
                  <a:cubicBezTo>
                    <a:pt x="670" y="3622"/>
                    <a:pt x="699" y="3653"/>
                    <a:pt x="728" y="3653"/>
                  </a:cubicBezTo>
                  <a:cubicBezTo>
                    <a:pt x="740" y="3653"/>
                    <a:pt x="752" y="3648"/>
                    <a:pt x="761" y="3635"/>
                  </a:cubicBezTo>
                  <a:cubicBezTo>
                    <a:pt x="831" y="3529"/>
                    <a:pt x="803" y="3418"/>
                    <a:pt x="747" y="3316"/>
                  </a:cubicBezTo>
                  <a:cubicBezTo>
                    <a:pt x="741" y="3308"/>
                    <a:pt x="737" y="3300"/>
                    <a:pt x="731" y="3292"/>
                  </a:cubicBezTo>
                  <a:cubicBezTo>
                    <a:pt x="687" y="3217"/>
                    <a:pt x="636" y="3153"/>
                    <a:pt x="610" y="3069"/>
                  </a:cubicBezTo>
                  <a:cubicBezTo>
                    <a:pt x="586" y="2993"/>
                    <a:pt x="616" y="2912"/>
                    <a:pt x="642" y="2840"/>
                  </a:cubicBezTo>
                  <a:cubicBezTo>
                    <a:pt x="656" y="2804"/>
                    <a:pt x="672" y="2768"/>
                    <a:pt x="685" y="2732"/>
                  </a:cubicBezTo>
                  <a:cubicBezTo>
                    <a:pt x="723" y="2649"/>
                    <a:pt x="761" y="2565"/>
                    <a:pt x="773" y="2469"/>
                  </a:cubicBezTo>
                  <a:cubicBezTo>
                    <a:pt x="789" y="2340"/>
                    <a:pt x="707" y="2234"/>
                    <a:pt x="638" y="2134"/>
                  </a:cubicBezTo>
                  <a:lnTo>
                    <a:pt x="634" y="2130"/>
                  </a:lnTo>
                  <a:cubicBezTo>
                    <a:pt x="578" y="2049"/>
                    <a:pt x="548" y="1971"/>
                    <a:pt x="578" y="1871"/>
                  </a:cubicBezTo>
                  <a:cubicBezTo>
                    <a:pt x="596" y="1822"/>
                    <a:pt x="620" y="1776"/>
                    <a:pt x="652" y="1734"/>
                  </a:cubicBezTo>
                  <a:cubicBezTo>
                    <a:pt x="703" y="1794"/>
                    <a:pt x="761" y="1849"/>
                    <a:pt x="821" y="1901"/>
                  </a:cubicBezTo>
                  <a:cubicBezTo>
                    <a:pt x="871" y="1947"/>
                    <a:pt x="923" y="1993"/>
                    <a:pt x="968" y="2043"/>
                  </a:cubicBezTo>
                  <a:cubicBezTo>
                    <a:pt x="1018" y="2101"/>
                    <a:pt x="1056" y="2168"/>
                    <a:pt x="1076" y="2240"/>
                  </a:cubicBezTo>
                  <a:cubicBezTo>
                    <a:pt x="1104" y="2340"/>
                    <a:pt x="1106" y="2443"/>
                    <a:pt x="1080" y="2543"/>
                  </a:cubicBezTo>
                  <a:cubicBezTo>
                    <a:pt x="1038" y="2708"/>
                    <a:pt x="897" y="2828"/>
                    <a:pt x="821" y="2975"/>
                  </a:cubicBezTo>
                  <a:cubicBezTo>
                    <a:pt x="773" y="3065"/>
                    <a:pt x="761" y="3171"/>
                    <a:pt x="785" y="3268"/>
                  </a:cubicBezTo>
                  <a:cubicBezTo>
                    <a:pt x="797" y="3316"/>
                    <a:pt x="815" y="3362"/>
                    <a:pt x="837" y="3406"/>
                  </a:cubicBezTo>
                  <a:cubicBezTo>
                    <a:pt x="879" y="3488"/>
                    <a:pt x="953" y="3567"/>
                    <a:pt x="1004" y="3653"/>
                  </a:cubicBezTo>
                  <a:cubicBezTo>
                    <a:pt x="1052" y="3733"/>
                    <a:pt x="1082" y="3814"/>
                    <a:pt x="1052" y="3908"/>
                  </a:cubicBezTo>
                  <a:cubicBezTo>
                    <a:pt x="1033" y="3969"/>
                    <a:pt x="1084" y="4012"/>
                    <a:pt x="1135" y="4012"/>
                  </a:cubicBezTo>
                  <a:cubicBezTo>
                    <a:pt x="1166" y="4012"/>
                    <a:pt x="1197" y="3995"/>
                    <a:pt x="1210" y="3956"/>
                  </a:cubicBezTo>
                  <a:cubicBezTo>
                    <a:pt x="1259" y="3798"/>
                    <a:pt x="1198" y="3651"/>
                    <a:pt x="1110" y="3519"/>
                  </a:cubicBezTo>
                  <a:cubicBezTo>
                    <a:pt x="1106" y="3515"/>
                    <a:pt x="1102" y="3509"/>
                    <a:pt x="1098" y="3503"/>
                  </a:cubicBezTo>
                  <a:cubicBezTo>
                    <a:pt x="1044" y="3424"/>
                    <a:pt x="980" y="3346"/>
                    <a:pt x="947" y="3252"/>
                  </a:cubicBezTo>
                  <a:cubicBezTo>
                    <a:pt x="917" y="3169"/>
                    <a:pt x="941" y="3093"/>
                    <a:pt x="982" y="3021"/>
                  </a:cubicBezTo>
                  <a:cubicBezTo>
                    <a:pt x="990" y="3005"/>
                    <a:pt x="998" y="2991"/>
                    <a:pt x="1006" y="2977"/>
                  </a:cubicBezTo>
                  <a:cubicBezTo>
                    <a:pt x="1102" y="2828"/>
                    <a:pt x="1214" y="2708"/>
                    <a:pt x="1249" y="2527"/>
                  </a:cubicBezTo>
                  <a:cubicBezTo>
                    <a:pt x="1277" y="2380"/>
                    <a:pt x="1257" y="2228"/>
                    <a:pt x="1194" y="2093"/>
                  </a:cubicBezTo>
                  <a:cubicBezTo>
                    <a:pt x="1186" y="2079"/>
                    <a:pt x="1180" y="2065"/>
                    <a:pt x="1172" y="2051"/>
                  </a:cubicBezTo>
                  <a:cubicBezTo>
                    <a:pt x="1114" y="1941"/>
                    <a:pt x="1016" y="1857"/>
                    <a:pt x="923" y="1774"/>
                  </a:cubicBezTo>
                  <a:cubicBezTo>
                    <a:pt x="903" y="1756"/>
                    <a:pt x="881" y="1736"/>
                    <a:pt x="861" y="1718"/>
                  </a:cubicBezTo>
                  <a:cubicBezTo>
                    <a:pt x="817" y="1678"/>
                    <a:pt x="779" y="1632"/>
                    <a:pt x="749" y="1582"/>
                  </a:cubicBezTo>
                  <a:cubicBezTo>
                    <a:pt x="817" y="1471"/>
                    <a:pt x="849" y="1343"/>
                    <a:pt x="843" y="1214"/>
                  </a:cubicBezTo>
                  <a:lnTo>
                    <a:pt x="843" y="1210"/>
                  </a:lnTo>
                  <a:lnTo>
                    <a:pt x="845" y="1212"/>
                  </a:lnTo>
                  <a:cubicBezTo>
                    <a:pt x="879" y="1228"/>
                    <a:pt x="915" y="1246"/>
                    <a:pt x="949" y="1266"/>
                  </a:cubicBezTo>
                  <a:cubicBezTo>
                    <a:pt x="1038" y="1311"/>
                    <a:pt x="1114" y="1381"/>
                    <a:pt x="1166" y="1469"/>
                  </a:cubicBezTo>
                  <a:cubicBezTo>
                    <a:pt x="1196" y="1525"/>
                    <a:pt x="1218" y="1584"/>
                    <a:pt x="1230" y="1646"/>
                  </a:cubicBezTo>
                  <a:cubicBezTo>
                    <a:pt x="1251" y="1754"/>
                    <a:pt x="1259" y="1869"/>
                    <a:pt x="1285" y="1977"/>
                  </a:cubicBezTo>
                  <a:cubicBezTo>
                    <a:pt x="1293" y="2011"/>
                    <a:pt x="1305" y="2045"/>
                    <a:pt x="1317" y="2077"/>
                  </a:cubicBezTo>
                  <a:cubicBezTo>
                    <a:pt x="1355" y="2184"/>
                    <a:pt x="1431" y="2274"/>
                    <a:pt x="1530" y="2332"/>
                  </a:cubicBezTo>
                  <a:cubicBezTo>
                    <a:pt x="1590" y="2364"/>
                    <a:pt x="1657" y="2382"/>
                    <a:pt x="1725" y="2382"/>
                  </a:cubicBezTo>
                  <a:cubicBezTo>
                    <a:pt x="1748" y="2382"/>
                    <a:pt x="1771" y="2380"/>
                    <a:pt x="1793" y="2376"/>
                  </a:cubicBezTo>
                  <a:cubicBezTo>
                    <a:pt x="1843" y="2368"/>
                    <a:pt x="1829" y="2295"/>
                    <a:pt x="1783" y="2295"/>
                  </a:cubicBezTo>
                  <a:cubicBezTo>
                    <a:pt x="1780" y="2295"/>
                    <a:pt x="1778" y="2295"/>
                    <a:pt x="1776" y="2296"/>
                  </a:cubicBezTo>
                  <a:cubicBezTo>
                    <a:pt x="1755" y="2299"/>
                    <a:pt x="1735" y="2301"/>
                    <a:pt x="1715" y="2301"/>
                  </a:cubicBezTo>
                  <a:cubicBezTo>
                    <a:pt x="1668" y="2301"/>
                    <a:pt x="1621" y="2291"/>
                    <a:pt x="1578" y="2272"/>
                  </a:cubicBezTo>
                  <a:cubicBezTo>
                    <a:pt x="1449" y="2208"/>
                    <a:pt x="1395" y="2049"/>
                    <a:pt x="1361" y="1885"/>
                  </a:cubicBezTo>
                  <a:cubicBezTo>
                    <a:pt x="1341" y="1794"/>
                    <a:pt x="1327" y="1702"/>
                    <a:pt x="1311" y="1626"/>
                  </a:cubicBezTo>
                  <a:cubicBezTo>
                    <a:pt x="1293" y="1547"/>
                    <a:pt x="1265" y="1467"/>
                    <a:pt x="1224" y="1395"/>
                  </a:cubicBezTo>
                  <a:cubicBezTo>
                    <a:pt x="1206" y="1363"/>
                    <a:pt x="1182" y="1333"/>
                    <a:pt x="1154" y="1307"/>
                  </a:cubicBezTo>
                  <a:cubicBezTo>
                    <a:pt x="1076" y="1242"/>
                    <a:pt x="990" y="1188"/>
                    <a:pt x="897" y="1146"/>
                  </a:cubicBezTo>
                  <a:lnTo>
                    <a:pt x="877" y="1136"/>
                  </a:lnTo>
                  <a:lnTo>
                    <a:pt x="829" y="1114"/>
                  </a:lnTo>
                  <a:cubicBezTo>
                    <a:pt x="813" y="1056"/>
                    <a:pt x="789" y="1002"/>
                    <a:pt x="757" y="951"/>
                  </a:cubicBezTo>
                  <a:cubicBezTo>
                    <a:pt x="775" y="857"/>
                    <a:pt x="775" y="761"/>
                    <a:pt x="761" y="666"/>
                  </a:cubicBezTo>
                  <a:cubicBezTo>
                    <a:pt x="761" y="664"/>
                    <a:pt x="761" y="662"/>
                    <a:pt x="761" y="658"/>
                  </a:cubicBezTo>
                  <a:cubicBezTo>
                    <a:pt x="733" y="508"/>
                    <a:pt x="654" y="369"/>
                    <a:pt x="568" y="239"/>
                  </a:cubicBezTo>
                  <a:cubicBezTo>
                    <a:pt x="552" y="213"/>
                    <a:pt x="536" y="191"/>
                    <a:pt x="520" y="167"/>
                  </a:cubicBezTo>
                  <a:cubicBezTo>
                    <a:pt x="502" y="140"/>
                    <a:pt x="476" y="129"/>
                    <a:pt x="450" y="129"/>
                  </a:cubicBezTo>
                  <a:cubicBezTo>
                    <a:pt x="392" y="129"/>
                    <a:pt x="335" y="185"/>
                    <a:pt x="377" y="245"/>
                  </a:cubicBezTo>
                  <a:cubicBezTo>
                    <a:pt x="406" y="289"/>
                    <a:pt x="434" y="331"/>
                    <a:pt x="460" y="375"/>
                  </a:cubicBezTo>
                  <a:cubicBezTo>
                    <a:pt x="532" y="486"/>
                    <a:pt x="584" y="610"/>
                    <a:pt x="608" y="739"/>
                  </a:cubicBezTo>
                  <a:lnTo>
                    <a:pt x="608" y="751"/>
                  </a:lnTo>
                  <a:cubicBezTo>
                    <a:pt x="554" y="688"/>
                    <a:pt x="496" y="624"/>
                    <a:pt x="448" y="560"/>
                  </a:cubicBezTo>
                  <a:cubicBezTo>
                    <a:pt x="440" y="514"/>
                    <a:pt x="430" y="470"/>
                    <a:pt x="418" y="425"/>
                  </a:cubicBezTo>
                  <a:lnTo>
                    <a:pt x="418" y="423"/>
                  </a:lnTo>
                  <a:cubicBezTo>
                    <a:pt x="381" y="273"/>
                    <a:pt x="313" y="136"/>
                    <a:pt x="189" y="54"/>
                  </a:cubicBezTo>
                  <a:cubicBezTo>
                    <a:pt x="153" y="30"/>
                    <a:pt x="114" y="14"/>
                    <a:pt x="72" y="2"/>
                  </a:cubicBezTo>
                  <a:cubicBezTo>
                    <a:pt x="67" y="1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15"/>
          <p:cNvGrpSpPr/>
          <p:nvPr/>
        </p:nvGrpSpPr>
        <p:grpSpPr>
          <a:xfrm rot="-9751653">
            <a:off x="-577702" y="3516358"/>
            <a:ext cx="1610311" cy="2428458"/>
            <a:chOff x="15255538" y="998970"/>
            <a:chExt cx="551868" cy="832254"/>
          </a:xfrm>
        </p:grpSpPr>
        <p:sp>
          <p:nvSpPr>
            <p:cNvPr id="562" name="Google Shape;562;p15"/>
            <p:cNvSpPr/>
            <p:nvPr/>
          </p:nvSpPr>
          <p:spPr>
            <a:xfrm>
              <a:off x="15289450" y="1058458"/>
              <a:ext cx="220899" cy="728625"/>
            </a:xfrm>
            <a:custGeom>
              <a:avLst/>
              <a:gdLst/>
              <a:ahLst/>
              <a:cxnLst/>
              <a:rect l="l" t="t" r="r" b="b"/>
              <a:pathLst>
                <a:path w="1166" h="3846" extrusionOk="0">
                  <a:moveTo>
                    <a:pt x="767" y="1"/>
                  </a:moveTo>
                  <a:cubicBezTo>
                    <a:pt x="642" y="1"/>
                    <a:pt x="542" y="83"/>
                    <a:pt x="496" y="196"/>
                  </a:cubicBezTo>
                  <a:cubicBezTo>
                    <a:pt x="470" y="256"/>
                    <a:pt x="460" y="320"/>
                    <a:pt x="462" y="384"/>
                  </a:cubicBezTo>
                  <a:cubicBezTo>
                    <a:pt x="470" y="469"/>
                    <a:pt x="492" y="553"/>
                    <a:pt x="528" y="629"/>
                  </a:cubicBezTo>
                  <a:cubicBezTo>
                    <a:pt x="540" y="659"/>
                    <a:pt x="554" y="686"/>
                    <a:pt x="566" y="714"/>
                  </a:cubicBezTo>
                  <a:cubicBezTo>
                    <a:pt x="616" y="830"/>
                    <a:pt x="660" y="936"/>
                    <a:pt x="658" y="1057"/>
                  </a:cubicBezTo>
                  <a:cubicBezTo>
                    <a:pt x="656" y="1105"/>
                    <a:pt x="650" y="1153"/>
                    <a:pt x="636" y="1199"/>
                  </a:cubicBezTo>
                  <a:cubicBezTo>
                    <a:pt x="582" y="1378"/>
                    <a:pt x="409" y="1494"/>
                    <a:pt x="311" y="1649"/>
                  </a:cubicBezTo>
                  <a:cubicBezTo>
                    <a:pt x="239" y="1765"/>
                    <a:pt x="215" y="1902"/>
                    <a:pt x="245" y="2036"/>
                  </a:cubicBezTo>
                  <a:cubicBezTo>
                    <a:pt x="271" y="2143"/>
                    <a:pt x="311" y="2247"/>
                    <a:pt x="365" y="2345"/>
                  </a:cubicBezTo>
                  <a:cubicBezTo>
                    <a:pt x="413" y="2440"/>
                    <a:pt x="466" y="2534"/>
                    <a:pt x="506" y="2625"/>
                  </a:cubicBezTo>
                  <a:cubicBezTo>
                    <a:pt x="516" y="2647"/>
                    <a:pt x="526" y="2671"/>
                    <a:pt x="534" y="2693"/>
                  </a:cubicBezTo>
                  <a:cubicBezTo>
                    <a:pt x="688" y="3118"/>
                    <a:pt x="0" y="3176"/>
                    <a:pt x="36" y="3592"/>
                  </a:cubicBezTo>
                  <a:cubicBezTo>
                    <a:pt x="36" y="3612"/>
                    <a:pt x="46" y="3632"/>
                    <a:pt x="60" y="3648"/>
                  </a:cubicBezTo>
                  <a:cubicBezTo>
                    <a:pt x="78" y="3665"/>
                    <a:pt x="102" y="3673"/>
                    <a:pt x="125" y="3673"/>
                  </a:cubicBezTo>
                  <a:cubicBezTo>
                    <a:pt x="164" y="3673"/>
                    <a:pt x="201" y="3648"/>
                    <a:pt x="197" y="3598"/>
                  </a:cubicBezTo>
                  <a:cubicBezTo>
                    <a:pt x="183" y="3419"/>
                    <a:pt x="359" y="3319"/>
                    <a:pt x="484" y="3225"/>
                  </a:cubicBezTo>
                  <a:cubicBezTo>
                    <a:pt x="616" y="3130"/>
                    <a:pt x="706" y="3012"/>
                    <a:pt x="722" y="2849"/>
                  </a:cubicBezTo>
                  <a:cubicBezTo>
                    <a:pt x="724" y="2837"/>
                    <a:pt x="724" y="2823"/>
                    <a:pt x="724" y="2811"/>
                  </a:cubicBezTo>
                  <a:cubicBezTo>
                    <a:pt x="726" y="2691"/>
                    <a:pt x="682" y="2584"/>
                    <a:pt x="624" y="2478"/>
                  </a:cubicBezTo>
                  <a:cubicBezTo>
                    <a:pt x="576" y="2386"/>
                    <a:pt x="518" y="2299"/>
                    <a:pt x="474" y="2207"/>
                  </a:cubicBezTo>
                  <a:cubicBezTo>
                    <a:pt x="421" y="2095"/>
                    <a:pt x="385" y="1978"/>
                    <a:pt x="409" y="1846"/>
                  </a:cubicBezTo>
                  <a:cubicBezTo>
                    <a:pt x="411" y="1838"/>
                    <a:pt x="413" y="1830"/>
                    <a:pt x="415" y="1824"/>
                  </a:cubicBezTo>
                  <a:cubicBezTo>
                    <a:pt x="453" y="1675"/>
                    <a:pt x="594" y="1563"/>
                    <a:pt x="686" y="1448"/>
                  </a:cubicBezTo>
                  <a:cubicBezTo>
                    <a:pt x="712" y="1416"/>
                    <a:pt x="733" y="1382"/>
                    <a:pt x="751" y="1344"/>
                  </a:cubicBezTo>
                  <a:cubicBezTo>
                    <a:pt x="757" y="1356"/>
                    <a:pt x="761" y="1368"/>
                    <a:pt x="767" y="1380"/>
                  </a:cubicBezTo>
                  <a:cubicBezTo>
                    <a:pt x="811" y="1486"/>
                    <a:pt x="867" y="1587"/>
                    <a:pt x="879" y="1699"/>
                  </a:cubicBezTo>
                  <a:cubicBezTo>
                    <a:pt x="879" y="1707"/>
                    <a:pt x="879" y="1715"/>
                    <a:pt x="881" y="1725"/>
                  </a:cubicBezTo>
                  <a:cubicBezTo>
                    <a:pt x="891" y="1898"/>
                    <a:pt x="710" y="2036"/>
                    <a:pt x="658" y="2193"/>
                  </a:cubicBezTo>
                  <a:cubicBezTo>
                    <a:pt x="636" y="2271"/>
                    <a:pt x="638" y="2352"/>
                    <a:pt x="666" y="2426"/>
                  </a:cubicBezTo>
                  <a:cubicBezTo>
                    <a:pt x="700" y="2522"/>
                    <a:pt x="761" y="2614"/>
                    <a:pt x="811" y="2705"/>
                  </a:cubicBezTo>
                  <a:cubicBezTo>
                    <a:pt x="869" y="2813"/>
                    <a:pt x="913" y="2922"/>
                    <a:pt x="871" y="3048"/>
                  </a:cubicBezTo>
                  <a:cubicBezTo>
                    <a:pt x="857" y="3088"/>
                    <a:pt x="837" y="3128"/>
                    <a:pt x="811" y="3164"/>
                  </a:cubicBezTo>
                  <a:cubicBezTo>
                    <a:pt x="789" y="3193"/>
                    <a:pt x="765" y="3223"/>
                    <a:pt x="741" y="3253"/>
                  </a:cubicBezTo>
                  <a:cubicBezTo>
                    <a:pt x="700" y="3299"/>
                    <a:pt x="658" y="3343"/>
                    <a:pt x="622" y="3387"/>
                  </a:cubicBezTo>
                  <a:cubicBezTo>
                    <a:pt x="588" y="3427"/>
                    <a:pt x="558" y="3470"/>
                    <a:pt x="532" y="3514"/>
                  </a:cubicBezTo>
                  <a:cubicBezTo>
                    <a:pt x="486" y="3590"/>
                    <a:pt x="460" y="3676"/>
                    <a:pt x="456" y="3763"/>
                  </a:cubicBezTo>
                  <a:cubicBezTo>
                    <a:pt x="456" y="3818"/>
                    <a:pt x="500" y="3846"/>
                    <a:pt x="542" y="3846"/>
                  </a:cubicBezTo>
                  <a:cubicBezTo>
                    <a:pt x="581" y="3846"/>
                    <a:pt x="620" y="3821"/>
                    <a:pt x="620" y="3769"/>
                  </a:cubicBezTo>
                  <a:cubicBezTo>
                    <a:pt x="622" y="3622"/>
                    <a:pt x="726" y="3512"/>
                    <a:pt x="817" y="3407"/>
                  </a:cubicBezTo>
                  <a:cubicBezTo>
                    <a:pt x="907" y="3303"/>
                    <a:pt x="1005" y="3187"/>
                    <a:pt x="1040" y="3046"/>
                  </a:cubicBezTo>
                  <a:cubicBezTo>
                    <a:pt x="1056" y="2988"/>
                    <a:pt x="1056" y="2926"/>
                    <a:pt x="1044" y="2867"/>
                  </a:cubicBezTo>
                  <a:cubicBezTo>
                    <a:pt x="1024" y="2779"/>
                    <a:pt x="991" y="2695"/>
                    <a:pt x="943" y="2620"/>
                  </a:cubicBezTo>
                  <a:cubicBezTo>
                    <a:pt x="935" y="2602"/>
                    <a:pt x="925" y="2586"/>
                    <a:pt x="915" y="2570"/>
                  </a:cubicBezTo>
                  <a:cubicBezTo>
                    <a:pt x="849" y="2458"/>
                    <a:pt x="789" y="2348"/>
                    <a:pt x="821" y="2227"/>
                  </a:cubicBezTo>
                  <a:cubicBezTo>
                    <a:pt x="829" y="2199"/>
                    <a:pt x="839" y="2173"/>
                    <a:pt x="853" y="2149"/>
                  </a:cubicBezTo>
                  <a:cubicBezTo>
                    <a:pt x="939" y="1998"/>
                    <a:pt x="1050" y="1884"/>
                    <a:pt x="1040" y="1697"/>
                  </a:cubicBezTo>
                  <a:cubicBezTo>
                    <a:pt x="1036" y="1643"/>
                    <a:pt x="1024" y="1587"/>
                    <a:pt x="1007" y="1535"/>
                  </a:cubicBezTo>
                  <a:cubicBezTo>
                    <a:pt x="971" y="1432"/>
                    <a:pt x="917" y="1332"/>
                    <a:pt x="883" y="1231"/>
                  </a:cubicBezTo>
                  <a:cubicBezTo>
                    <a:pt x="881" y="1221"/>
                    <a:pt x="877" y="1213"/>
                    <a:pt x="875" y="1205"/>
                  </a:cubicBezTo>
                  <a:cubicBezTo>
                    <a:pt x="809" y="977"/>
                    <a:pt x="975" y="786"/>
                    <a:pt x="1068" y="597"/>
                  </a:cubicBezTo>
                  <a:cubicBezTo>
                    <a:pt x="1086" y="557"/>
                    <a:pt x="1104" y="517"/>
                    <a:pt x="1118" y="477"/>
                  </a:cubicBezTo>
                  <a:cubicBezTo>
                    <a:pt x="1160" y="346"/>
                    <a:pt x="1166" y="206"/>
                    <a:pt x="1102" y="77"/>
                  </a:cubicBezTo>
                  <a:cubicBezTo>
                    <a:pt x="1098" y="69"/>
                    <a:pt x="1092" y="63"/>
                    <a:pt x="1086" y="57"/>
                  </a:cubicBezTo>
                  <a:cubicBezTo>
                    <a:pt x="1072" y="41"/>
                    <a:pt x="1054" y="35"/>
                    <a:pt x="1035" y="35"/>
                  </a:cubicBezTo>
                  <a:cubicBezTo>
                    <a:pt x="982" y="35"/>
                    <a:pt x="926" y="91"/>
                    <a:pt x="957" y="156"/>
                  </a:cubicBezTo>
                  <a:cubicBezTo>
                    <a:pt x="965" y="170"/>
                    <a:pt x="971" y="184"/>
                    <a:pt x="975" y="198"/>
                  </a:cubicBezTo>
                  <a:cubicBezTo>
                    <a:pt x="1034" y="386"/>
                    <a:pt x="891" y="581"/>
                    <a:pt x="803" y="738"/>
                  </a:cubicBezTo>
                  <a:cubicBezTo>
                    <a:pt x="795" y="756"/>
                    <a:pt x="787" y="772"/>
                    <a:pt x="779" y="788"/>
                  </a:cubicBezTo>
                  <a:cubicBezTo>
                    <a:pt x="751" y="714"/>
                    <a:pt x="716" y="641"/>
                    <a:pt x="682" y="569"/>
                  </a:cubicBezTo>
                  <a:cubicBezTo>
                    <a:pt x="674" y="553"/>
                    <a:pt x="666" y="535"/>
                    <a:pt x="658" y="519"/>
                  </a:cubicBezTo>
                  <a:cubicBezTo>
                    <a:pt x="613" y="414"/>
                    <a:pt x="601" y="164"/>
                    <a:pt x="768" y="164"/>
                  </a:cubicBezTo>
                  <a:cubicBezTo>
                    <a:pt x="771" y="164"/>
                    <a:pt x="775" y="164"/>
                    <a:pt x="779" y="164"/>
                  </a:cubicBezTo>
                  <a:cubicBezTo>
                    <a:pt x="782" y="165"/>
                    <a:pt x="784" y="165"/>
                    <a:pt x="787" y="165"/>
                  </a:cubicBezTo>
                  <a:cubicBezTo>
                    <a:pt x="885" y="165"/>
                    <a:pt x="886" y="9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15255538" y="1003138"/>
              <a:ext cx="118596" cy="550163"/>
            </a:xfrm>
            <a:custGeom>
              <a:avLst/>
              <a:gdLst/>
              <a:ahLst/>
              <a:cxnLst/>
              <a:rect l="l" t="t" r="r" b="b"/>
              <a:pathLst>
                <a:path w="626" h="2904" extrusionOk="0">
                  <a:moveTo>
                    <a:pt x="571" y="0"/>
                  </a:moveTo>
                  <a:cubicBezTo>
                    <a:pt x="562" y="0"/>
                    <a:pt x="552" y="3"/>
                    <a:pt x="544" y="10"/>
                  </a:cubicBezTo>
                  <a:cubicBezTo>
                    <a:pt x="466" y="80"/>
                    <a:pt x="416" y="177"/>
                    <a:pt x="404" y="283"/>
                  </a:cubicBezTo>
                  <a:cubicBezTo>
                    <a:pt x="396" y="371"/>
                    <a:pt x="400" y="458"/>
                    <a:pt x="420" y="544"/>
                  </a:cubicBezTo>
                  <a:lnTo>
                    <a:pt x="424" y="552"/>
                  </a:lnTo>
                  <a:cubicBezTo>
                    <a:pt x="440" y="628"/>
                    <a:pt x="464" y="699"/>
                    <a:pt x="482" y="771"/>
                  </a:cubicBezTo>
                  <a:cubicBezTo>
                    <a:pt x="504" y="843"/>
                    <a:pt x="516" y="917"/>
                    <a:pt x="520" y="992"/>
                  </a:cubicBezTo>
                  <a:lnTo>
                    <a:pt x="520" y="1020"/>
                  </a:lnTo>
                  <a:cubicBezTo>
                    <a:pt x="512" y="1160"/>
                    <a:pt x="416" y="1277"/>
                    <a:pt x="333" y="1385"/>
                  </a:cubicBezTo>
                  <a:cubicBezTo>
                    <a:pt x="265" y="1473"/>
                    <a:pt x="201" y="1558"/>
                    <a:pt x="161" y="1662"/>
                  </a:cubicBezTo>
                  <a:cubicBezTo>
                    <a:pt x="145" y="1706"/>
                    <a:pt x="137" y="1752"/>
                    <a:pt x="135" y="1798"/>
                  </a:cubicBezTo>
                  <a:cubicBezTo>
                    <a:pt x="135" y="1871"/>
                    <a:pt x="145" y="1945"/>
                    <a:pt x="163" y="2017"/>
                  </a:cubicBezTo>
                  <a:cubicBezTo>
                    <a:pt x="165" y="2027"/>
                    <a:pt x="169" y="2037"/>
                    <a:pt x="171" y="2047"/>
                  </a:cubicBezTo>
                  <a:cubicBezTo>
                    <a:pt x="189" y="2112"/>
                    <a:pt x="213" y="2186"/>
                    <a:pt x="233" y="2262"/>
                  </a:cubicBezTo>
                  <a:cubicBezTo>
                    <a:pt x="255" y="2342"/>
                    <a:pt x="269" y="2423"/>
                    <a:pt x="273" y="2505"/>
                  </a:cubicBezTo>
                  <a:cubicBezTo>
                    <a:pt x="275" y="2644"/>
                    <a:pt x="223" y="2766"/>
                    <a:pt x="48" y="2824"/>
                  </a:cubicBezTo>
                  <a:cubicBezTo>
                    <a:pt x="0" y="2837"/>
                    <a:pt x="11" y="2904"/>
                    <a:pt x="51" y="2904"/>
                  </a:cubicBezTo>
                  <a:cubicBezTo>
                    <a:pt x="55" y="2904"/>
                    <a:pt x="59" y="2903"/>
                    <a:pt x="64" y="2902"/>
                  </a:cubicBezTo>
                  <a:cubicBezTo>
                    <a:pt x="279" y="2834"/>
                    <a:pt x="374" y="2637"/>
                    <a:pt x="355" y="2421"/>
                  </a:cubicBezTo>
                  <a:cubicBezTo>
                    <a:pt x="355" y="2415"/>
                    <a:pt x="355" y="2407"/>
                    <a:pt x="353" y="2401"/>
                  </a:cubicBezTo>
                  <a:cubicBezTo>
                    <a:pt x="343" y="2326"/>
                    <a:pt x="323" y="2250"/>
                    <a:pt x="299" y="2178"/>
                  </a:cubicBezTo>
                  <a:cubicBezTo>
                    <a:pt x="279" y="2116"/>
                    <a:pt x="257" y="2057"/>
                    <a:pt x="241" y="1997"/>
                  </a:cubicBezTo>
                  <a:cubicBezTo>
                    <a:pt x="239" y="1987"/>
                    <a:pt x="235" y="1975"/>
                    <a:pt x="233" y="1965"/>
                  </a:cubicBezTo>
                  <a:cubicBezTo>
                    <a:pt x="205" y="1853"/>
                    <a:pt x="217" y="1736"/>
                    <a:pt x="265" y="1630"/>
                  </a:cubicBezTo>
                  <a:cubicBezTo>
                    <a:pt x="281" y="1596"/>
                    <a:pt x="301" y="1562"/>
                    <a:pt x="323" y="1530"/>
                  </a:cubicBezTo>
                  <a:cubicBezTo>
                    <a:pt x="456" y="1335"/>
                    <a:pt x="626" y="1176"/>
                    <a:pt x="596" y="921"/>
                  </a:cubicBezTo>
                  <a:cubicBezTo>
                    <a:pt x="596" y="915"/>
                    <a:pt x="596" y="911"/>
                    <a:pt x="596" y="905"/>
                  </a:cubicBezTo>
                  <a:cubicBezTo>
                    <a:pt x="584" y="833"/>
                    <a:pt x="566" y="763"/>
                    <a:pt x="546" y="694"/>
                  </a:cubicBezTo>
                  <a:cubicBezTo>
                    <a:pt x="522" y="620"/>
                    <a:pt x="504" y="544"/>
                    <a:pt x="490" y="468"/>
                  </a:cubicBezTo>
                  <a:cubicBezTo>
                    <a:pt x="464" y="321"/>
                    <a:pt x="476" y="179"/>
                    <a:pt x="600" y="70"/>
                  </a:cubicBezTo>
                  <a:cubicBezTo>
                    <a:pt x="614" y="60"/>
                    <a:pt x="618" y="40"/>
                    <a:pt x="610" y="24"/>
                  </a:cubicBezTo>
                  <a:cubicBezTo>
                    <a:pt x="602" y="9"/>
                    <a:pt x="587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15458250" y="998970"/>
              <a:ext cx="349156" cy="832254"/>
            </a:xfrm>
            <a:custGeom>
              <a:avLst/>
              <a:gdLst/>
              <a:ahLst/>
              <a:cxnLst/>
              <a:rect l="l" t="t" r="r" b="b"/>
              <a:pathLst>
                <a:path w="1843" h="4393" extrusionOk="0">
                  <a:moveTo>
                    <a:pt x="60" y="0"/>
                  </a:moveTo>
                  <a:cubicBezTo>
                    <a:pt x="16" y="0"/>
                    <a:pt x="0" y="67"/>
                    <a:pt x="46" y="80"/>
                  </a:cubicBezTo>
                  <a:cubicBezTo>
                    <a:pt x="78" y="88"/>
                    <a:pt x="110" y="102"/>
                    <a:pt x="137" y="118"/>
                  </a:cubicBezTo>
                  <a:cubicBezTo>
                    <a:pt x="261" y="191"/>
                    <a:pt x="311" y="329"/>
                    <a:pt x="347" y="474"/>
                  </a:cubicBezTo>
                  <a:cubicBezTo>
                    <a:pt x="321" y="480"/>
                    <a:pt x="311" y="508"/>
                    <a:pt x="325" y="530"/>
                  </a:cubicBezTo>
                  <a:lnTo>
                    <a:pt x="331" y="536"/>
                  </a:lnTo>
                  <a:cubicBezTo>
                    <a:pt x="343" y="556"/>
                    <a:pt x="357" y="574"/>
                    <a:pt x="371" y="594"/>
                  </a:cubicBezTo>
                  <a:lnTo>
                    <a:pt x="379" y="636"/>
                  </a:lnTo>
                  <a:cubicBezTo>
                    <a:pt x="370" y="633"/>
                    <a:pt x="361" y="631"/>
                    <a:pt x="352" y="631"/>
                  </a:cubicBezTo>
                  <a:cubicBezTo>
                    <a:pt x="287" y="631"/>
                    <a:pt x="227" y="711"/>
                    <a:pt x="289" y="767"/>
                  </a:cubicBezTo>
                  <a:cubicBezTo>
                    <a:pt x="391" y="859"/>
                    <a:pt x="416" y="979"/>
                    <a:pt x="404" y="1104"/>
                  </a:cubicBezTo>
                  <a:cubicBezTo>
                    <a:pt x="389" y="1268"/>
                    <a:pt x="309" y="1439"/>
                    <a:pt x="257" y="1574"/>
                  </a:cubicBezTo>
                  <a:cubicBezTo>
                    <a:pt x="199" y="1720"/>
                    <a:pt x="157" y="1873"/>
                    <a:pt x="171" y="2033"/>
                  </a:cubicBezTo>
                  <a:cubicBezTo>
                    <a:pt x="171" y="2039"/>
                    <a:pt x="173" y="2047"/>
                    <a:pt x="173" y="2055"/>
                  </a:cubicBezTo>
                  <a:cubicBezTo>
                    <a:pt x="189" y="2182"/>
                    <a:pt x="239" y="2300"/>
                    <a:pt x="289" y="2417"/>
                  </a:cubicBezTo>
                  <a:cubicBezTo>
                    <a:pt x="303" y="2451"/>
                    <a:pt x="317" y="2485"/>
                    <a:pt x="331" y="2519"/>
                  </a:cubicBezTo>
                  <a:cubicBezTo>
                    <a:pt x="371" y="2625"/>
                    <a:pt x="398" y="2732"/>
                    <a:pt x="387" y="2848"/>
                  </a:cubicBezTo>
                  <a:cubicBezTo>
                    <a:pt x="373" y="3003"/>
                    <a:pt x="277" y="3149"/>
                    <a:pt x="233" y="3296"/>
                  </a:cubicBezTo>
                  <a:lnTo>
                    <a:pt x="231" y="3304"/>
                  </a:lnTo>
                  <a:cubicBezTo>
                    <a:pt x="189" y="3452"/>
                    <a:pt x="209" y="3599"/>
                    <a:pt x="237" y="3747"/>
                  </a:cubicBezTo>
                  <a:cubicBezTo>
                    <a:pt x="247" y="3800"/>
                    <a:pt x="259" y="3860"/>
                    <a:pt x="267" y="3920"/>
                  </a:cubicBezTo>
                  <a:cubicBezTo>
                    <a:pt x="281" y="4038"/>
                    <a:pt x="273" y="4157"/>
                    <a:pt x="191" y="4249"/>
                  </a:cubicBezTo>
                  <a:cubicBezTo>
                    <a:pt x="138" y="4307"/>
                    <a:pt x="191" y="4392"/>
                    <a:pt x="252" y="4392"/>
                  </a:cubicBezTo>
                  <a:cubicBezTo>
                    <a:pt x="270" y="4392"/>
                    <a:pt x="288" y="4385"/>
                    <a:pt x="305" y="4366"/>
                  </a:cubicBezTo>
                  <a:cubicBezTo>
                    <a:pt x="474" y="4183"/>
                    <a:pt x="436" y="3968"/>
                    <a:pt x="400" y="3753"/>
                  </a:cubicBezTo>
                  <a:cubicBezTo>
                    <a:pt x="383" y="3645"/>
                    <a:pt x="365" y="3535"/>
                    <a:pt x="373" y="3428"/>
                  </a:cubicBezTo>
                  <a:cubicBezTo>
                    <a:pt x="385" y="3274"/>
                    <a:pt x="474" y="3133"/>
                    <a:pt x="522" y="2985"/>
                  </a:cubicBezTo>
                  <a:lnTo>
                    <a:pt x="522" y="2985"/>
                  </a:lnTo>
                  <a:cubicBezTo>
                    <a:pt x="518" y="3035"/>
                    <a:pt x="526" y="3083"/>
                    <a:pt x="544" y="3129"/>
                  </a:cubicBezTo>
                  <a:cubicBezTo>
                    <a:pt x="576" y="3209"/>
                    <a:pt x="652" y="3296"/>
                    <a:pt x="693" y="3384"/>
                  </a:cubicBezTo>
                  <a:cubicBezTo>
                    <a:pt x="725" y="3454"/>
                    <a:pt x="737" y="3523"/>
                    <a:pt x="691" y="3591"/>
                  </a:cubicBezTo>
                  <a:cubicBezTo>
                    <a:pt x="670" y="3622"/>
                    <a:pt x="699" y="3653"/>
                    <a:pt x="728" y="3653"/>
                  </a:cubicBezTo>
                  <a:cubicBezTo>
                    <a:pt x="740" y="3653"/>
                    <a:pt x="752" y="3648"/>
                    <a:pt x="761" y="3635"/>
                  </a:cubicBezTo>
                  <a:cubicBezTo>
                    <a:pt x="831" y="3529"/>
                    <a:pt x="803" y="3418"/>
                    <a:pt x="747" y="3316"/>
                  </a:cubicBezTo>
                  <a:cubicBezTo>
                    <a:pt x="741" y="3308"/>
                    <a:pt x="737" y="3300"/>
                    <a:pt x="731" y="3292"/>
                  </a:cubicBezTo>
                  <a:cubicBezTo>
                    <a:pt x="687" y="3217"/>
                    <a:pt x="636" y="3153"/>
                    <a:pt x="610" y="3069"/>
                  </a:cubicBezTo>
                  <a:cubicBezTo>
                    <a:pt x="586" y="2993"/>
                    <a:pt x="616" y="2912"/>
                    <a:pt x="642" y="2840"/>
                  </a:cubicBezTo>
                  <a:cubicBezTo>
                    <a:pt x="656" y="2804"/>
                    <a:pt x="672" y="2768"/>
                    <a:pt x="685" y="2732"/>
                  </a:cubicBezTo>
                  <a:cubicBezTo>
                    <a:pt x="723" y="2649"/>
                    <a:pt x="761" y="2565"/>
                    <a:pt x="773" y="2469"/>
                  </a:cubicBezTo>
                  <a:cubicBezTo>
                    <a:pt x="789" y="2340"/>
                    <a:pt x="707" y="2234"/>
                    <a:pt x="638" y="2134"/>
                  </a:cubicBezTo>
                  <a:lnTo>
                    <a:pt x="634" y="2130"/>
                  </a:lnTo>
                  <a:cubicBezTo>
                    <a:pt x="578" y="2049"/>
                    <a:pt x="548" y="1971"/>
                    <a:pt x="578" y="1871"/>
                  </a:cubicBezTo>
                  <a:cubicBezTo>
                    <a:pt x="596" y="1822"/>
                    <a:pt x="620" y="1776"/>
                    <a:pt x="652" y="1734"/>
                  </a:cubicBezTo>
                  <a:cubicBezTo>
                    <a:pt x="703" y="1794"/>
                    <a:pt x="761" y="1849"/>
                    <a:pt x="821" y="1901"/>
                  </a:cubicBezTo>
                  <a:cubicBezTo>
                    <a:pt x="871" y="1947"/>
                    <a:pt x="923" y="1993"/>
                    <a:pt x="968" y="2043"/>
                  </a:cubicBezTo>
                  <a:cubicBezTo>
                    <a:pt x="1018" y="2101"/>
                    <a:pt x="1056" y="2168"/>
                    <a:pt x="1076" y="2240"/>
                  </a:cubicBezTo>
                  <a:cubicBezTo>
                    <a:pt x="1104" y="2340"/>
                    <a:pt x="1106" y="2443"/>
                    <a:pt x="1080" y="2543"/>
                  </a:cubicBezTo>
                  <a:cubicBezTo>
                    <a:pt x="1038" y="2708"/>
                    <a:pt x="897" y="2828"/>
                    <a:pt x="821" y="2975"/>
                  </a:cubicBezTo>
                  <a:cubicBezTo>
                    <a:pt x="773" y="3065"/>
                    <a:pt x="761" y="3171"/>
                    <a:pt x="785" y="3268"/>
                  </a:cubicBezTo>
                  <a:cubicBezTo>
                    <a:pt x="797" y="3316"/>
                    <a:pt x="815" y="3362"/>
                    <a:pt x="837" y="3406"/>
                  </a:cubicBezTo>
                  <a:cubicBezTo>
                    <a:pt x="879" y="3488"/>
                    <a:pt x="953" y="3567"/>
                    <a:pt x="1004" y="3653"/>
                  </a:cubicBezTo>
                  <a:cubicBezTo>
                    <a:pt x="1052" y="3733"/>
                    <a:pt x="1082" y="3814"/>
                    <a:pt x="1052" y="3908"/>
                  </a:cubicBezTo>
                  <a:cubicBezTo>
                    <a:pt x="1033" y="3969"/>
                    <a:pt x="1084" y="4012"/>
                    <a:pt x="1135" y="4012"/>
                  </a:cubicBezTo>
                  <a:cubicBezTo>
                    <a:pt x="1166" y="4012"/>
                    <a:pt x="1197" y="3995"/>
                    <a:pt x="1210" y="3956"/>
                  </a:cubicBezTo>
                  <a:cubicBezTo>
                    <a:pt x="1259" y="3798"/>
                    <a:pt x="1198" y="3651"/>
                    <a:pt x="1110" y="3519"/>
                  </a:cubicBezTo>
                  <a:cubicBezTo>
                    <a:pt x="1106" y="3515"/>
                    <a:pt x="1102" y="3509"/>
                    <a:pt x="1098" y="3503"/>
                  </a:cubicBezTo>
                  <a:cubicBezTo>
                    <a:pt x="1044" y="3424"/>
                    <a:pt x="980" y="3346"/>
                    <a:pt x="947" y="3252"/>
                  </a:cubicBezTo>
                  <a:cubicBezTo>
                    <a:pt x="917" y="3169"/>
                    <a:pt x="941" y="3093"/>
                    <a:pt x="982" y="3021"/>
                  </a:cubicBezTo>
                  <a:cubicBezTo>
                    <a:pt x="990" y="3005"/>
                    <a:pt x="998" y="2991"/>
                    <a:pt x="1006" y="2977"/>
                  </a:cubicBezTo>
                  <a:cubicBezTo>
                    <a:pt x="1102" y="2828"/>
                    <a:pt x="1214" y="2708"/>
                    <a:pt x="1249" y="2527"/>
                  </a:cubicBezTo>
                  <a:cubicBezTo>
                    <a:pt x="1277" y="2380"/>
                    <a:pt x="1257" y="2228"/>
                    <a:pt x="1194" y="2093"/>
                  </a:cubicBezTo>
                  <a:cubicBezTo>
                    <a:pt x="1186" y="2079"/>
                    <a:pt x="1180" y="2065"/>
                    <a:pt x="1172" y="2051"/>
                  </a:cubicBezTo>
                  <a:cubicBezTo>
                    <a:pt x="1114" y="1941"/>
                    <a:pt x="1016" y="1857"/>
                    <a:pt x="923" y="1774"/>
                  </a:cubicBezTo>
                  <a:cubicBezTo>
                    <a:pt x="903" y="1756"/>
                    <a:pt x="881" y="1736"/>
                    <a:pt x="861" y="1718"/>
                  </a:cubicBezTo>
                  <a:cubicBezTo>
                    <a:pt x="817" y="1678"/>
                    <a:pt x="779" y="1632"/>
                    <a:pt x="749" y="1582"/>
                  </a:cubicBezTo>
                  <a:cubicBezTo>
                    <a:pt x="817" y="1471"/>
                    <a:pt x="849" y="1343"/>
                    <a:pt x="843" y="1214"/>
                  </a:cubicBezTo>
                  <a:lnTo>
                    <a:pt x="843" y="1210"/>
                  </a:lnTo>
                  <a:lnTo>
                    <a:pt x="845" y="1212"/>
                  </a:lnTo>
                  <a:cubicBezTo>
                    <a:pt x="879" y="1228"/>
                    <a:pt x="915" y="1246"/>
                    <a:pt x="949" y="1266"/>
                  </a:cubicBezTo>
                  <a:cubicBezTo>
                    <a:pt x="1038" y="1311"/>
                    <a:pt x="1114" y="1381"/>
                    <a:pt x="1166" y="1469"/>
                  </a:cubicBezTo>
                  <a:cubicBezTo>
                    <a:pt x="1196" y="1525"/>
                    <a:pt x="1218" y="1584"/>
                    <a:pt x="1230" y="1646"/>
                  </a:cubicBezTo>
                  <a:cubicBezTo>
                    <a:pt x="1251" y="1754"/>
                    <a:pt x="1259" y="1869"/>
                    <a:pt x="1285" y="1977"/>
                  </a:cubicBezTo>
                  <a:cubicBezTo>
                    <a:pt x="1293" y="2011"/>
                    <a:pt x="1305" y="2045"/>
                    <a:pt x="1317" y="2077"/>
                  </a:cubicBezTo>
                  <a:cubicBezTo>
                    <a:pt x="1355" y="2184"/>
                    <a:pt x="1431" y="2274"/>
                    <a:pt x="1530" y="2332"/>
                  </a:cubicBezTo>
                  <a:cubicBezTo>
                    <a:pt x="1590" y="2364"/>
                    <a:pt x="1657" y="2382"/>
                    <a:pt x="1725" y="2382"/>
                  </a:cubicBezTo>
                  <a:cubicBezTo>
                    <a:pt x="1748" y="2382"/>
                    <a:pt x="1771" y="2380"/>
                    <a:pt x="1793" y="2376"/>
                  </a:cubicBezTo>
                  <a:cubicBezTo>
                    <a:pt x="1843" y="2368"/>
                    <a:pt x="1829" y="2295"/>
                    <a:pt x="1783" y="2295"/>
                  </a:cubicBezTo>
                  <a:cubicBezTo>
                    <a:pt x="1780" y="2295"/>
                    <a:pt x="1778" y="2295"/>
                    <a:pt x="1776" y="2296"/>
                  </a:cubicBezTo>
                  <a:cubicBezTo>
                    <a:pt x="1755" y="2299"/>
                    <a:pt x="1735" y="2301"/>
                    <a:pt x="1715" y="2301"/>
                  </a:cubicBezTo>
                  <a:cubicBezTo>
                    <a:pt x="1668" y="2301"/>
                    <a:pt x="1621" y="2291"/>
                    <a:pt x="1578" y="2272"/>
                  </a:cubicBezTo>
                  <a:cubicBezTo>
                    <a:pt x="1449" y="2208"/>
                    <a:pt x="1395" y="2049"/>
                    <a:pt x="1361" y="1885"/>
                  </a:cubicBezTo>
                  <a:cubicBezTo>
                    <a:pt x="1341" y="1794"/>
                    <a:pt x="1327" y="1702"/>
                    <a:pt x="1311" y="1626"/>
                  </a:cubicBezTo>
                  <a:cubicBezTo>
                    <a:pt x="1293" y="1547"/>
                    <a:pt x="1265" y="1467"/>
                    <a:pt x="1224" y="1395"/>
                  </a:cubicBezTo>
                  <a:cubicBezTo>
                    <a:pt x="1206" y="1363"/>
                    <a:pt x="1182" y="1333"/>
                    <a:pt x="1154" y="1307"/>
                  </a:cubicBezTo>
                  <a:cubicBezTo>
                    <a:pt x="1076" y="1242"/>
                    <a:pt x="990" y="1188"/>
                    <a:pt x="897" y="1146"/>
                  </a:cubicBezTo>
                  <a:lnTo>
                    <a:pt x="877" y="1136"/>
                  </a:lnTo>
                  <a:lnTo>
                    <a:pt x="829" y="1114"/>
                  </a:lnTo>
                  <a:cubicBezTo>
                    <a:pt x="813" y="1056"/>
                    <a:pt x="789" y="1002"/>
                    <a:pt x="757" y="951"/>
                  </a:cubicBezTo>
                  <a:cubicBezTo>
                    <a:pt x="775" y="857"/>
                    <a:pt x="775" y="761"/>
                    <a:pt x="761" y="666"/>
                  </a:cubicBezTo>
                  <a:cubicBezTo>
                    <a:pt x="761" y="664"/>
                    <a:pt x="761" y="662"/>
                    <a:pt x="761" y="658"/>
                  </a:cubicBezTo>
                  <a:cubicBezTo>
                    <a:pt x="733" y="508"/>
                    <a:pt x="654" y="369"/>
                    <a:pt x="568" y="239"/>
                  </a:cubicBezTo>
                  <a:cubicBezTo>
                    <a:pt x="552" y="213"/>
                    <a:pt x="536" y="191"/>
                    <a:pt x="520" y="167"/>
                  </a:cubicBezTo>
                  <a:cubicBezTo>
                    <a:pt x="502" y="140"/>
                    <a:pt x="476" y="129"/>
                    <a:pt x="450" y="129"/>
                  </a:cubicBezTo>
                  <a:cubicBezTo>
                    <a:pt x="392" y="129"/>
                    <a:pt x="335" y="185"/>
                    <a:pt x="377" y="245"/>
                  </a:cubicBezTo>
                  <a:cubicBezTo>
                    <a:pt x="406" y="289"/>
                    <a:pt x="434" y="331"/>
                    <a:pt x="460" y="375"/>
                  </a:cubicBezTo>
                  <a:cubicBezTo>
                    <a:pt x="532" y="486"/>
                    <a:pt x="584" y="610"/>
                    <a:pt x="608" y="739"/>
                  </a:cubicBezTo>
                  <a:lnTo>
                    <a:pt x="608" y="751"/>
                  </a:lnTo>
                  <a:cubicBezTo>
                    <a:pt x="554" y="688"/>
                    <a:pt x="496" y="624"/>
                    <a:pt x="448" y="560"/>
                  </a:cubicBezTo>
                  <a:cubicBezTo>
                    <a:pt x="440" y="514"/>
                    <a:pt x="430" y="470"/>
                    <a:pt x="418" y="425"/>
                  </a:cubicBezTo>
                  <a:lnTo>
                    <a:pt x="418" y="423"/>
                  </a:lnTo>
                  <a:cubicBezTo>
                    <a:pt x="381" y="273"/>
                    <a:pt x="313" y="136"/>
                    <a:pt x="189" y="54"/>
                  </a:cubicBezTo>
                  <a:cubicBezTo>
                    <a:pt x="153" y="30"/>
                    <a:pt x="114" y="14"/>
                    <a:pt x="72" y="2"/>
                  </a:cubicBezTo>
                  <a:cubicBezTo>
                    <a:pt x="67" y="1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663" r:id="rId10"/>
    <p:sldLayoutId id="2147483665" r:id="rId11"/>
    <p:sldLayoutId id="2147483666" r:id="rId12"/>
    <p:sldLayoutId id="2147483669" r:id="rId13"/>
    <p:sldLayoutId id="2147483670" r:id="rId14"/>
    <p:sldLayoutId id="2147483673" r:id="rId15"/>
    <p:sldLayoutId id="2147483674" r:id="rId16"/>
    <p:sldLayoutId id="2147483675" r:id="rId17"/>
    <p:sldLayoutId id="2147483677" r:id="rId18"/>
    <p:sldLayoutId id="214748367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566;p31">
            <a:extLst>
              <a:ext uri="{FF2B5EF4-FFF2-40B4-BE49-F238E27FC236}">
                <a16:creationId xmlns:a16="http://schemas.microsoft.com/office/drawing/2014/main" id="{E4132414-1E35-4786-8723-7243506354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512332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tx1"/>
                </a:solidFill>
              </a:rPr>
              <a:t>Acidification océonique</a:t>
            </a:r>
            <a:endParaRPr sz="3500" dirty="0">
              <a:solidFill>
                <a:schemeClr val="tx1"/>
              </a:solidFill>
            </a:endParaRPr>
          </a:p>
        </p:txBody>
      </p:sp>
      <p:sp>
        <p:nvSpPr>
          <p:cNvPr id="23" name="Google Shape;1565;p31">
            <a:extLst>
              <a:ext uri="{FF2B5EF4-FFF2-40B4-BE49-F238E27FC236}">
                <a16:creationId xmlns:a16="http://schemas.microsoft.com/office/drawing/2014/main" id="{85F491E3-1555-4E80-9CBD-50595278C5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6627" y="4225517"/>
            <a:ext cx="3378681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600" b="1" dirty="0">
                <a:solidFill>
                  <a:schemeClr val="tx1"/>
                </a:solidFill>
              </a:rPr>
              <a:t>Réalisé par : Haddouche Jamal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24" name="Google Shape;1565;p31">
            <a:extLst>
              <a:ext uri="{FF2B5EF4-FFF2-40B4-BE49-F238E27FC236}">
                <a16:creationId xmlns:a16="http://schemas.microsoft.com/office/drawing/2014/main" id="{EA4C13A7-1FD7-4A37-AFC9-0340A225E2DA}"/>
              </a:ext>
            </a:extLst>
          </p:cNvPr>
          <p:cNvSpPr txBox="1">
            <a:spLocks/>
          </p:cNvSpPr>
          <p:nvPr/>
        </p:nvSpPr>
        <p:spPr>
          <a:xfrm>
            <a:off x="8169083" y="5901917"/>
            <a:ext cx="923074" cy="5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MA" sz="1600" dirty="0"/>
              <a:t>Encadré par : BEKR ALI</a:t>
            </a:r>
          </a:p>
        </p:txBody>
      </p:sp>
      <p:pic>
        <p:nvPicPr>
          <p:cNvPr id="25" name="Picture 2" descr="Faculté des sciences de meknès">
            <a:extLst>
              <a:ext uri="{FF2B5EF4-FFF2-40B4-BE49-F238E27FC236}">
                <a16:creationId xmlns:a16="http://schemas.microsoft.com/office/drawing/2014/main" id="{5B57CF08-F0B9-4623-8BA3-E56EB551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642" y="713431"/>
            <a:ext cx="2144280" cy="79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5;p31">
            <a:extLst>
              <a:ext uri="{FF2B5EF4-FFF2-40B4-BE49-F238E27FC236}">
                <a16:creationId xmlns:a16="http://schemas.microsoft.com/office/drawing/2014/main" id="{1E690AD7-E117-4A02-943F-65A76DCF7B4B}"/>
              </a:ext>
            </a:extLst>
          </p:cNvPr>
          <p:cNvSpPr txBox="1">
            <a:spLocks/>
          </p:cNvSpPr>
          <p:nvPr/>
        </p:nvSpPr>
        <p:spPr>
          <a:xfrm>
            <a:off x="5521922" y="4225517"/>
            <a:ext cx="3378681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MA" sz="1600" b="1" dirty="0">
                <a:solidFill>
                  <a:schemeClr val="tx1"/>
                </a:solidFill>
              </a:rPr>
              <a:t>Encadré par : BEKRI Ali</a:t>
            </a:r>
          </a:p>
          <a:p>
            <a:pPr marL="0" indent="0"/>
            <a:r>
              <a:rPr lang="fr-MA" sz="1600" b="1" dirty="0">
                <a:solidFill>
                  <a:schemeClr val="tx1"/>
                </a:solidFill>
              </a:rPr>
              <a:t>BA-YCHOU Ayoub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47"/>
          <p:cNvSpPr txBox="1">
            <a:spLocks noGrp="1"/>
          </p:cNvSpPr>
          <p:nvPr>
            <p:ph type="title"/>
          </p:nvPr>
        </p:nvSpPr>
        <p:spPr>
          <a:xfrm>
            <a:off x="927575" y="1168100"/>
            <a:ext cx="728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Résultats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68"/>
          <p:cNvSpPr txBox="1">
            <a:spLocks noGrp="1"/>
          </p:cNvSpPr>
          <p:nvPr>
            <p:ph type="title"/>
          </p:nvPr>
        </p:nvSpPr>
        <p:spPr>
          <a:xfrm>
            <a:off x="611143" y="437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R</a:t>
            </a:r>
            <a:r>
              <a:rPr lang="fr-MA" sz="2000" dirty="0" err="1"/>
              <a:t>ésultat</a:t>
            </a:r>
            <a:r>
              <a:rPr lang="fr-MA" sz="2000" dirty="0"/>
              <a:t> (Algorithmes d’apprentissage Automatique)</a:t>
            </a:r>
            <a:endParaRPr sz="2000" dirty="0"/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11C3F6D2-074C-4DDB-90D9-CA56403DC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529481"/>
              </p:ext>
            </p:extLst>
          </p:nvPr>
        </p:nvGraphicFramePr>
        <p:xfrm>
          <a:off x="705340" y="1278882"/>
          <a:ext cx="8036514" cy="324638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75166">
                  <a:extLst>
                    <a:ext uri="{9D8B030D-6E8A-4147-A177-3AD203B41FA5}">
                      <a16:colId xmlns:a16="http://schemas.microsoft.com/office/drawing/2014/main" val="720314722"/>
                    </a:ext>
                  </a:extLst>
                </a:gridCol>
                <a:gridCol w="1615337">
                  <a:extLst>
                    <a:ext uri="{9D8B030D-6E8A-4147-A177-3AD203B41FA5}">
                      <a16:colId xmlns:a16="http://schemas.microsoft.com/office/drawing/2014/main" val="1115214584"/>
                    </a:ext>
                  </a:extLst>
                </a:gridCol>
                <a:gridCol w="2033216">
                  <a:extLst>
                    <a:ext uri="{9D8B030D-6E8A-4147-A177-3AD203B41FA5}">
                      <a16:colId xmlns:a16="http://schemas.microsoft.com/office/drawing/2014/main" val="372578392"/>
                    </a:ext>
                  </a:extLst>
                </a:gridCol>
                <a:gridCol w="1197458">
                  <a:extLst>
                    <a:ext uri="{9D8B030D-6E8A-4147-A177-3AD203B41FA5}">
                      <a16:colId xmlns:a16="http://schemas.microsoft.com/office/drawing/2014/main" val="4272501539"/>
                    </a:ext>
                  </a:extLst>
                </a:gridCol>
                <a:gridCol w="1615337">
                  <a:extLst>
                    <a:ext uri="{9D8B030D-6E8A-4147-A177-3AD203B41FA5}">
                      <a16:colId xmlns:a16="http://schemas.microsoft.com/office/drawing/2014/main" val="1555583275"/>
                    </a:ext>
                  </a:extLst>
                </a:gridCol>
              </a:tblGrid>
              <a:tr h="48127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 de Variables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Meilleur modèle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Combinaison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Score R2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Erreur (Mae)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073158"/>
                  </a:ext>
                </a:extLst>
              </a:tr>
              <a:tr h="7606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Cinq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SVR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Silicate,Tcarbonique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Température,Oxygène,Phosphate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88,50%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0,05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2840"/>
                  </a:ext>
                </a:extLst>
              </a:tr>
              <a:tr h="58886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Quatre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SVR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Silicate,Tcarbonique,Température,Oxygène</a:t>
                      </a:r>
                      <a:r>
                        <a:rPr kumimoji="0" lang="fr-F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endParaRPr kumimoji="0" lang="fr-MA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88,40%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0,05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975845"/>
                  </a:ext>
                </a:extLst>
              </a:tr>
              <a:tr h="48127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Trois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SVR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Silicate,Tcarbonique</a:t>
                      </a:r>
                      <a:r>
                        <a:rPr kumimoji="0" lang="fr-F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, Oxygène</a:t>
                      </a:r>
                      <a:endParaRPr kumimoji="0" lang="fr-MA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87,86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0,05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0298"/>
                  </a:ext>
                </a:extLst>
              </a:tr>
              <a:tr h="4394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Deux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SVR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Silicate,Oxygène</a:t>
                      </a:r>
                      <a:endParaRPr kumimoji="0" lang="fr-MA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84,15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0,06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660238"/>
                  </a:ext>
                </a:extLst>
              </a:tr>
              <a:tr h="42114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Une 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SVR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Phosphate</a:t>
                      </a:r>
                      <a:endParaRPr kumimoji="0" lang="fr-MA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81,60%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0,07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7517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51"/>
          <p:cNvGrpSpPr/>
          <p:nvPr/>
        </p:nvGrpSpPr>
        <p:grpSpPr>
          <a:xfrm>
            <a:off x="7090884" y="3610174"/>
            <a:ext cx="794688" cy="804358"/>
            <a:chOff x="6995759" y="3749174"/>
            <a:chExt cx="794688" cy="804358"/>
          </a:xfrm>
        </p:grpSpPr>
        <p:sp>
          <p:nvSpPr>
            <p:cNvPr id="1646" name="Google Shape;1646;p51"/>
            <p:cNvSpPr/>
            <p:nvPr/>
          </p:nvSpPr>
          <p:spPr>
            <a:xfrm rot="2700000">
              <a:off x="7014074" y="3844401"/>
              <a:ext cx="351028" cy="197203"/>
            </a:xfrm>
            <a:custGeom>
              <a:avLst/>
              <a:gdLst/>
              <a:ahLst/>
              <a:cxnLst/>
              <a:rect l="l" t="t" r="r" b="b"/>
              <a:pathLst>
                <a:path w="1230" h="691" extrusionOk="0">
                  <a:moveTo>
                    <a:pt x="1144" y="1"/>
                  </a:moveTo>
                  <a:cubicBezTo>
                    <a:pt x="1144" y="1"/>
                    <a:pt x="1144" y="1"/>
                    <a:pt x="1144" y="1"/>
                  </a:cubicBezTo>
                  <a:lnTo>
                    <a:pt x="1144" y="1"/>
                  </a:lnTo>
                  <a:cubicBezTo>
                    <a:pt x="1144" y="1"/>
                    <a:pt x="1144" y="1"/>
                    <a:pt x="1144" y="1"/>
                  </a:cubicBezTo>
                  <a:close/>
                  <a:moveTo>
                    <a:pt x="1144" y="1"/>
                  </a:moveTo>
                  <a:cubicBezTo>
                    <a:pt x="1116" y="5"/>
                    <a:pt x="1090" y="13"/>
                    <a:pt x="1064" y="23"/>
                  </a:cubicBezTo>
                  <a:cubicBezTo>
                    <a:pt x="998" y="52"/>
                    <a:pt x="953" y="116"/>
                    <a:pt x="889" y="152"/>
                  </a:cubicBezTo>
                  <a:cubicBezTo>
                    <a:pt x="864" y="165"/>
                    <a:pt x="839" y="170"/>
                    <a:pt x="813" y="170"/>
                  </a:cubicBezTo>
                  <a:cubicBezTo>
                    <a:pt x="784" y="170"/>
                    <a:pt x="755" y="164"/>
                    <a:pt x="725" y="160"/>
                  </a:cubicBezTo>
                  <a:cubicBezTo>
                    <a:pt x="676" y="152"/>
                    <a:pt x="626" y="148"/>
                    <a:pt x="576" y="146"/>
                  </a:cubicBezTo>
                  <a:cubicBezTo>
                    <a:pt x="568" y="146"/>
                    <a:pt x="560" y="146"/>
                    <a:pt x="552" y="146"/>
                  </a:cubicBezTo>
                  <a:cubicBezTo>
                    <a:pt x="514" y="146"/>
                    <a:pt x="476" y="149"/>
                    <a:pt x="438" y="156"/>
                  </a:cubicBezTo>
                  <a:cubicBezTo>
                    <a:pt x="333" y="180"/>
                    <a:pt x="235" y="238"/>
                    <a:pt x="163" y="319"/>
                  </a:cubicBezTo>
                  <a:cubicBezTo>
                    <a:pt x="94" y="401"/>
                    <a:pt x="38" y="495"/>
                    <a:pt x="4" y="598"/>
                  </a:cubicBezTo>
                  <a:cubicBezTo>
                    <a:pt x="0" y="606"/>
                    <a:pt x="0" y="618"/>
                    <a:pt x="2" y="628"/>
                  </a:cubicBezTo>
                  <a:cubicBezTo>
                    <a:pt x="17" y="680"/>
                    <a:pt x="107" y="690"/>
                    <a:pt x="172" y="690"/>
                  </a:cubicBezTo>
                  <a:cubicBezTo>
                    <a:pt x="193" y="690"/>
                    <a:pt x="211" y="689"/>
                    <a:pt x="223" y="688"/>
                  </a:cubicBezTo>
                  <a:cubicBezTo>
                    <a:pt x="311" y="682"/>
                    <a:pt x="399" y="656"/>
                    <a:pt x="476" y="616"/>
                  </a:cubicBezTo>
                  <a:cubicBezTo>
                    <a:pt x="552" y="575"/>
                    <a:pt x="622" y="527"/>
                    <a:pt x="688" y="471"/>
                  </a:cubicBezTo>
                  <a:cubicBezTo>
                    <a:pt x="717" y="443"/>
                    <a:pt x="745" y="413"/>
                    <a:pt x="775" y="385"/>
                  </a:cubicBezTo>
                  <a:cubicBezTo>
                    <a:pt x="807" y="357"/>
                    <a:pt x="843" y="335"/>
                    <a:pt x="881" y="319"/>
                  </a:cubicBezTo>
                  <a:cubicBezTo>
                    <a:pt x="899" y="310"/>
                    <a:pt x="919" y="304"/>
                    <a:pt x="941" y="300"/>
                  </a:cubicBezTo>
                  <a:cubicBezTo>
                    <a:pt x="950" y="298"/>
                    <a:pt x="959" y="298"/>
                    <a:pt x="969" y="298"/>
                  </a:cubicBezTo>
                  <a:cubicBezTo>
                    <a:pt x="988" y="298"/>
                    <a:pt x="1008" y="300"/>
                    <a:pt x="1028" y="306"/>
                  </a:cubicBezTo>
                  <a:cubicBezTo>
                    <a:pt x="1048" y="309"/>
                    <a:pt x="1069" y="312"/>
                    <a:pt x="1090" y="312"/>
                  </a:cubicBezTo>
                  <a:cubicBezTo>
                    <a:pt x="1101" y="312"/>
                    <a:pt x="1113" y="311"/>
                    <a:pt x="1124" y="310"/>
                  </a:cubicBezTo>
                  <a:cubicBezTo>
                    <a:pt x="1142" y="306"/>
                    <a:pt x="1162" y="300"/>
                    <a:pt x="1180" y="294"/>
                  </a:cubicBezTo>
                  <a:cubicBezTo>
                    <a:pt x="1190" y="292"/>
                    <a:pt x="1200" y="288"/>
                    <a:pt x="1208" y="284"/>
                  </a:cubicBezTo>
                  <a:cubicBezTo>
                    <a:pt x="1212" y="282"/>
                    <a:pt x="1230" y="268"/>
                    <a:pt x="1230" y="268"/>
                  </a:cubicBezTo>
                  <a:lnTo>
                    <a:pt x="1214" y="260"/>
                  </a:lnTo>
                  <a:cubicBezTo>
                    <a:pt x="1182" y="244"/>
                    <a:pt x="1146" y="230"/>
                    <a:pt x="1112" y="220"/>
                  </a:cubicBezTo>
                  <a:cubicBezTo>
                    <a:pt x="1105" y="218"/>
                    <a:pt x="1036" y="194"/>
                    <a:pt x="1026" y="194"/>
                  </a:cubicBezTo>
                  <a:cubicBezTo>
                    <a:pt x="1025" y="194"/>
                    <a:pt x="1025" y="194"/>
                    <a:pt x="1024" y="194"/>
                  </a:cubicBezTo>
                  <a:lnTo>
                    <a:pt x="1024" y="194"/>
                  </a:lnTo>
                  <a:cubicBezTo>
                    <a:pt x="1048" y="162"/>
                    <a:pt x="1070" y="128"/>
                    <a:pt x="1092" y="94"/>
                  </a:cubicBezTo>
                  <a:cubicBezTo>
                    <a:pt x="1102" y="78"/>
                    <a:pt x="1112" y="60"/>
                    <a:pt x="1122" y="42"/>
                  </a:cubicBezTo>
                  <a:cubicBezTo>
                    <a:pt x="1124" y="39"/>
                    <a:pt x="1142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 rot="2700000">
              <a:off x="7479924" y="3997310"/>
              <a:ext cx="315925" cy="115582"/>
            </a:xfrm>
            <a:custGeom>
              <a:avLst/>
              <a:gdLst/>
              <a:ahLst/>
              <a:cxnLst/>
              <a:rect l="l" t="t" r="r" b="b"/>
              <a:pathLst>
                <a:path w="1107" h="405" extrusionOk="0">
                  <a:moveTo>
                    <a:pt x="446" y="0"/>
                  </a:moveTo>
                  <a:cubicBezTo>
                    <a:pt x="360" y="0"/>
                    <a:pt x="278" y="26"/>
                    <a:pt x="206" y="73"/>
                  </a:cubicBezTo>
                  <a:cubicBezTo>
                    <a:pt x="128" y="123"/>
                    <a:pt x="63" y="190"/>
                    <a:pt x="11" y="268"/>
                  </a:cubicBezTo>
                  <a:cubicBezTo>
                    <a:pt x="5" y="274"/>
                    <a:pt x="1" y="284"/>
                    <a:pt x="1" y="292"/>
                  </a:cubicBezTo>
                  <a:cubicBezTo>
                    <a:pt x="3" y="354"/>
                    <a:pt x="124" y="386"/>
                    <a:pt x="172" y="394"/>
                  </a:cubicBezTo>
                  <a:cubicBezTo>
                    <a:pt x="207" y="401"/>
                    <a:pt x="242" y="405"/>
                    <a:pt x="278" y="405"/>
                  </a:cubicBezTo>
                  <a:cubicBezTo>
                    <a:pt x="318" y="405"/>
                    <a:pt x="358" y="400"/>
                    <a:pt x="397" y="392"/>
                  </a:cubicBezTo>
                  <a:cubicBezTo>
                    <a:pt x="469" y="376"/>
                    <a:pt x="541" y="352"/>
                    <a:pt x="607" y="320"/>
                  </a:cubicBezTo>
                  <a:cubicBezTo>
                    <a:pt x="638" y="304"/>
                    <a:pt x="668" y="284"/>
                    <a:pt x="700" y="270"/>
                  </a:cubicBezTo>
                  <a:cubicBezTo>
                    <a:pt x="732" y="254"/>
                    <a:pt x="768" y="244"/>
                    <a:pt x="804" y="240"/>
                  </a:cubicBezTo>
                  <a:cubicBezTo>
                    <a:pt x="814" y="238"/>
                    <a:pt x="825" y="237"/>
                    <a:pt x="835" y="237"/>
                  </a:cubicBezTo>
                  <a:cubicBezTo>
                    <a:pt x="843" y="237"/>
                    <a:pt x="850" y="237"/>
                    <a:pt x="858" y="238"/>
                  </a:cubicBezTo>
                  <a:cubicBezTo>
                    <a:pt x="884" y="242"/>
                    <a:pt x="908" y="250"/>
                    <a:pt x="929" y="262"/>
                  </a:cubicBezTo>
                  <a:cubicBezTo>
                    <a:pt x="955" y="276"/>
                    <a:pt x="981" y="284"/>
                    <a:pt x="1009" y="288"/>
                  </a:cubicBezTo>
                  <a:lnTo>
                    <a:pt x="1059" y="288"/>
                  </a:lnTo>
                  <a:cubicBezTo>
                    <a:pt x="1067" y="288"/>
                    <a:pt x="1075" y="286"/>
                    <a:pt x="1083" y="284"/>
                  </a:cubicBezTo>
                  <a:cubicBezTo>
                    <a:pt x="1087" y="284"/>
                    <a:pt x="1105" y="276"/>
                    <a:pt x="1107" y="276"/>
                  </a:cubicBezTo>
                  <a:lnTo>
                    <a:pt x="1095" y="266"/>
                  </a:lnTo>
                  <a:cubicBezTo>
                    <a:pt x="1069" y="246"/>
                    <a:pt x="1045" y="226"/>
                    <a:pt x="1017" y="210"/>
                  </a:cubicBezTo>
                  <a:cubicBezTo>
                    <a:pt x="997" y="194"/>
                    <a:pt x="973" y="180"/>
                    <a:pt x="949" y="169"/>
                  </a:cubicBezTo>
                  <a:cubicBezTo>
                    <a:pt x="977" y="147"/>
                    <a:pt x="1003" y="125"/>
                    <a:pt x="1029" y="101"/>
                  </a:cubicBezTo>
                  <a:cubicBezTo>
                    <a:pt x="1043" y="89"/>
                    <a:pt x="1055" y="77"/>
                    <a:pt x="1067" y="65"/>
                  </a:cubicBezTo>
                  <a:cubicBezTo>
                    <a:pt x="1069" y="63"/>
                    <a:pt x="1095" y="35"/>
                    <a:pt x="1095" y="35"/>
                  </a:cubicBezTo>
                  <a:cubicBezTo>
                    <a:pt x="1083" y="33"/>
                    <a:pt x="1071" y="32"/>
                    <a:pt x="1059" y="32"/>
                  </a:cubicBezTo>
                  <a:cubicBezTo>
                    <a:pt x="1048" y="32"/>
                    <a:pt x="1036" y="33"/>
                    <a:pt x="1025" y="35"/>
                  </a:cubicBezTo>
                  <a:cubicBezTo>
                    <a:pt x="961" y="43"/>
                    <a:pt x="910" y="85"/>
                    <a:pt x="848" y="101"/>
                  </a:cubicBezTo>
                  <a:cubicBezTo>
                    <a:pt x="838" y="103"/>
                    <a:pt x="828" y="104"/>
                    <a:pt x="819" y="104"/>
                  </a:cubicBezTo>
                  <a:cubicBezTo>
                    <a:pt x="781" y="104"/>
                    <a:pt x="745" y="87"/>
                    <a:pt x="710" y="71"/>
                  </a:cubicBezTo>
                  <a:cubicBezTo>
                    <a:pt x="670" y="53"/>
                    <a:pt x="631" y="37"/>
                    <a:pt x="589" y="25"/>
                  </a:cubicBezTo>
                  <a:cubicBezTo>
                    <a:pt x="551" y="13"/>
                    <a:pt x="511" y="5"/>
                    <a:pt x="473" y="1"/>
                  </a:cubicBezTo>
                  <a:cubicBezTo>
                    <a:pt x="464" y="1"/>
                    <a:pt x="4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 rot="2700000">
              <a:off x="7454068" y="4271095"/>
              <a:ext cx="325057" cy="135274"/>
            </a:xfrm>
            <a:custGeom>
              <a:avLst/>
              <a:gdLst/>
              <a:ahLst/>
              <a:cxnLst/>
              <a:rect l="l" t="t" r="r" b="b"/>
              <a:pathLst>
                <a:path w="1139" h="474" extrusionOk="0">
                  <a:moveTo>
                    <a:pt x="401" y="1"/>
                  </a:moveTo>
                  <a:cubicBezTo>
                    <a:pt x="359" y="1"/>
                    <a:pt x="318" y="7"/>
                    <a:pt x="278" y="19"/>
                  </a:cubicBezTo>
                  <a:cubicBezTo>
                    <a:pt x="188" y="45"/>
                    <a:pt x="104" y="89"/>
                    <a:pt x="32" y="149"/>
                  </a:cubicBezTo>
                  <a:cubicBezTo>
                    <a:pt x="24" y="155"/>
                    <a:pt x="20" y="161"/>
                    <a:pt x="16" y="169"/>
                  </a:cubicBezTo>
                  <a:cubicBezTo>
                    <a:pt x="1" y="229"/>
                    <a:pt x="110" y="294"/>
                    <a:pt x="150" y="316"/>
                  </a:cubicBezTo>
                  <a:cubicBezTo>
                    <a:pt x="218" y="352"/>
                    <a:pt x="293" y="372"/>
                    <a:pt x="369" y="378"/>
                  </a:cubicBezTo>
                  <a:cubicBezTo>
                    <a:pt x="396" y="380"/>
                    <a:pt x="422" y="381"/>
                    <a:pt x="449" y="381"/>
                  </a:cubicBezTo>
                  <a:cubicBezTo>
                    <a:pt x="496" y="381"/>
                    <a:pt x="543" y="378"/>
                    <a:pt x="590" y="370"/>
                  </a:cubicBezTo>
                  <a:cubicBezTo>
                    <a:pt x="624" y="364"/>
                    <a:pt x="658" y="354"/>
                    <a:pt x="694" y="348"/>
                  </a:cubicBezTo>
                  <a:cubicBezTo>
                    <a:pt x="711" y="345"/>
                    <a:pt x="729" y="344"/>
                    <a:pt x="747" y="344"/>
                  </a:cubicBezTo>
                  <a:cubicBezTo>
                    <a:pt x="765" y="344"/>
                    <a:pt x="783" y="345"/>
                    <a:pt x="800" y="348"/>
                  </a:cubicBezTo>
                  <a:cubicBezTo>
                    <a:pt x="820" y="350"/>
                    <a:pt x="836" y="354"/>
                    <a:pt x="853" y="360"/>
                  </a:cubicBezTo>
                  <a:cubicBezTo>
                    <a:pt x="875" y="372"/>
                    <a:pt x="897" y="388"/>
                    <a:pt x="915" y="406"/>
                  </a:cubicBezTo>
                  <a:cubicBezTo>
                    <a:pt x="935" y="426"/>
                    <a:pt x="957" y="442"/>
                    <a:pt x="983" y="454"/>
                  </a:cubicBezTo>
                  <a:cubicBezTo>
                    <a:pt x="999" y="460"/>
                    <a:pt x="1015" y="466"/>
                    <a:pt x="1031" y="470"/>
                  </a:cubicBezTo>
                  <a:cubicBezTo>
                    <a:pt x="1039" y="472"/>
                    <a:pt x="1047" y="474"/>
                    <a:pt x="1057" y="474"/>
                  </a:cubicBezTo>
                  <a:cubicBezTo>
                    <a:pt x="1059" y="474"/>
                    <a:pt x="1079" y="472"/>
                    <a:pt x="1079" y="472"/>
                  </a:cubicBezTo>
                  <a:cubicBezTo>
                    <a:pt x="1077" y="468"/>
                    <a:pt x="1075" y="464"/>
                    <a:pt x="1071" y="460"/>
                  </a:cubicBezTo>
                  <a:cubicBezTo>
                    <a:pt x="1053" y="434"/>
                    <a:pt x="1035" y="408"/>
                    <a:pt x="1015" y="384"/>
                  </a:cubicBezTo>
                  <a:cubicBezTo>
                    <a:pt x="999" y="364"/>
                    <a:pt x="981" y="344"/>
                    <a:pt x="961" y="326"/>
                  </a:cubicBezTo>
                  <a:cubicBezTo>
                    <a:pt x="993" y="312"/>
                    <a:pt x="1025" y="298"/>
                    <a:pt x="1057" y="285"/>
                  </a:cubicBezTo>
                  <a:cubicBezTo>
                    <a:pt x="1073" y="277"/>
                    <a:pt x="1089" y="269"/>
                    <a:pt x="1103" y="259"/>
                  </a:cubicBezTo>
                  <a:cubicBezTo>
                    <a:pt x="1106" y="257"/>
                    <a:pt x="1135" y="239"/>
                    <a:pt x="1138" y="239"/>
                  </a:cubicBezTo>
                  <a:lnTo>
                    <a:pt x="1138" y="239"/>
                  </a:ln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lnTo>
                    <a:pt x="1138" y="239"/>
                  </a:lnTo>
                  <a:cubicBezTo>
                    <a:pt x="1116" y="229"/>
                    <a:pt x="1094" y="223"/>
                    <a:pt x="1071" y="217"/>
                  </a:cubicBezTo>
                  <a:cubicBezTo>
                    <a:pt x="1062" y="216"/>
                    <a:pt x="1053" y="215"/>
                    <a:pt x="1044" y="215"/>
                  </a:cubicBezTo>
                  <a:cubicBezTo>
                    <a:pt x="993" y="215"/>
                    <a:pt x="941" y="231"/>
                    <a:pt x="891" y="231"/>
                  </a:cubicBezTo>
                  <a:cubicBezTo>
                    <a:pt x="888" y="231"/>
                    <a:pt x="886" y="231"/>
                    <a:pt x="883" y="231"/>
                  </a:cubicBezTo>
                  <a:cubicBezTo>
                    <a:pt x="834" y="227"/>
                    <a:pt x="796" y="193"/>
                    <a:pt x="760" y="161"/>
                  </a:cubicBezTo>
                  <a:cubicBezTo>
                    <a:pt x="728" y="133"/>
                    <a:pt x="694" y="107"/>
                    <a:pt x="656" y="83"/>
                  </a:cubicBezTo>
                  <a:cubicBezTo>
                    <a:pt x="624" y="61"/>
                    <a:pt x="588" y="41"/>
                    <a:pt x="553" y="27"/>
                  </a:cubicBezTo>
                  <a:cubicBezTo>
                    <a:pt x="503" y="10"/>
                    <a:pt x="452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 rot="2700000">
              <a:off x="7050480" y="4387430"/>
              <a:ext cx="246575" cy="92466"/>
            </a:xfrm>
            <a:custGeom>
              <a:avLst/>
              <a:gdLst/>
              <a:ahLst/>
              <a:cxnLst/>
              <a:rect l="l" t="t" r="r" b="b"/>
              <a:pathLst>
                <a:path w="864" h="324" extrusionOk="0">
                  <a:moveTo>
                    <a:pt x="359" y="1"/>
                  </a:moveTo>
                  <a:cubicBezTo>
                    <a:pt x="285" y="1"/>
                    <a:pt x="214" y="23"/>
                    <a:pt x="154" y="67"/>
                  </a:cubicBezTo>
                  <a:cubicBezTo>
                    <a:pt x="96" y="111"/>
                    <a:pt x="46" y="164"/>
                    <a:pt x="8" y="226"/>
                  </a:cubicBezTo>
                  <a:cubicBezTo>
                    <a:pt x="4" y="232"/>
                    <a:pt x="0" y="238"/>
                    <a:pt x="0" y="246"/>
                  </a:cubicBezTo>
                  <a:cubicBezTo>
                    <a:pt x="4" y="294"/>
                    <a:pt x="102" y="314"/>
                    <a:pt x="138" y="318"/>
                  </a:cubicBezTo>
                  <a:cubicBezTo>
                    <a:pt x="160" y="321"/>
                    <a:pt x="182" y="323"/>
                    <a:pt x="204" y="323"/>
                  </a:cubicBezTo>
                  <a:cubicBezTo>
                    <a:pt x="241" y="323"/>
                    <a:pt x="279" y="318"/>
                    <a:pt x="315" y="308"/>
                  </a:cubicBezTo>
                  <a:cubicBezTo>
                    <a:pt x="371" y="294"/>
                    <a:pt x="425" y="272"/>
                    <a:pt x="475" y="244"/>
                  </a:cubicBezTo>
                  <a:cubicBezTo>
                    <a:pt x="501" y="232"/>
                    <a:pt x="523" y="216"/>
                    <a:pt x="546" y="202"/>
                  </a:cubicBezTo>
                  <a:cubicBezTo>
                    <a:pt x="570" y="188"/>
                    <a:pt x="598" y="180"/>
                    <a:pt x="626" y="174"/>
                  </a:cubicBezTo>
                  <a:cubicBezTo>
                    <a:pt x="640" y="170"/>
                    <a:pt x="654" y="170"/>
                    <a:pt x="668" y="170"/>
                  </a:cubicBezTo>
                  <a:cubicBezTo>
                    <a:pt x="688" y="174"/>
                    <a:pt x="706" y="178"/>
                    <a:pt x="724" y="188"/>
                  </a:cubicBezTo>
                  <a:cubicBezTo>
                    <a:pt x="744" y="196"/>
                    <a:pt x="766" y="202"/>
                    <a:pt x="788" y="204"/>
                  </a:cubicBezTo>
                  <a:cubicBezTo>
                    <a:pt x="794" y="205"/>
                    <a:pt x="800" y="206"/>
                    <a:pt x="807" y="206"/>
                  </a:cubicBezTo>
                  <a:cubicBezTo>
                    <a:pt x="813" y="206"/>
                    <a:pt x="820" y="205"/>
                    <a:pt x="827" y="204"/>
                  </a:cubicBezTo>
                  <a:cubicBezTo>
                    <a:pt x="833" y="204"/>
                    <a:pt x="839" y="204"/>
                    <a:pt x="847" y="202"/>
                  </a:cubicBezTo>
                  <a:cubicBezTo>
                    <a:pt x="849" y="202"/>
                    <a:pt x="863" y="194"/>
                    <a:pt x="863" y="194"/>
                  </a:cubicBezTo>
                  <a:lnTo>
                    <a:pt x="853" y="186"/>
                  </a:lnTo>
                  <a:cubicBezTo>
                    <a:pt x="833" y="172"/>
                    <a:pt x="813" y="158"/>
                    <a:pt x="794" y="144"/>
                  </a:cubicBezTo>
                  <a:cubicBezTo>
                    <a:pt x="776" y="134"/>
                    <a:pt x="758" y="124"/>
                    <a:pt x="738" y="117"/>
                  </a:cubicBezTo>
                  <a:cubicBezTo>
                    <a:pt x="758" y="99"/>
                    <a:pt x="780" y="79"/>
                    <a:pt x="798" y="61"/>
                  </a:cubicBezTo>
                  <a:cubicBezTo>
                    <a:pt x="807" y="51"/>
                    <a:pt x="817" y="41"/>
                    <a:pt x="825" y="31"/>
                  </a:cubicBezTo>
                  <a:cubicBezTo>
                    <a:pt x="827" y="29"/>
                    <a:pt x="845" y="5"/>
                    <a:pt x="847" y="5"/>
                  </a:cubicBezTo>
                  <a:cubicBezTo>
                    <a:pt x="827" y="5"/>
                    <a:pt x="809" y="5"/>
                    <a:pt x="792" y="7"/>
                  </a:cubicBezTo>
                  <a:cubicBezTo>
                    <a:pt x="744" y="17"/>
                    <a:pt x="704" y="53"/>
                    <a:pt x="656" y="67"/>
                  </a:cubicBezTo>
                  <a:cubicBezTo>
                    <a:pt x="648" y="69"/>
                    <a:pt x="640" y="70"/>
                    <a:pt x="632" y="70"/>
                  </a:cubicBezTo>
                  <a:cubicBezTo>
                    <a:pt x="603" y="70"/>
                    <a:pt x="575" y="58"/>
                    <a:pt x="548" y="47"/>
                  </a:cubicBezTo>
                  <a:cubicBezTo>
                    <a:pt x="517" y="35"/>
                    <a:pt x="485" y="25"/>
                    <a:pt x="451" y="15"/>
                  </a:cubicBezTo>
                  <a:cubicBezTo>
                    <a:pt x="421" y="7"/>
                    <a:pt x="391" y="3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51"/>
          <p:cNvGrpSpPr/>
          <p:nvPr/>
        </p:nvGrpSpPr>
        <p:grpSpPr>
          <a:xfrm rot="3417689" flipH="1">
            <a:off x="945138" y="581215"/>
            <a:ext cx="794684" cy="804354"/>
            <a:chOff x="6995759" y="3749174"/>
            <a:chExt cx="794688" cy="804358"/>
          </a:xfrm>
        </p:grpSpPr>
        <p:sp>
          <p:nvSpPr>
            <p:cNvPr id="1651" name="Google Shape;1651;p51"/>
            <p:cNvSpPr/>
            <p:nvPr/>
          </p:nvSpPr>
          <p:spPr>
            <a:xfrm rot="2700000">
              <a:off x="7014074" y="3844401"/>
              <a:ext cx="351028" cy="197203"/>
            </a:xfrm>
            <a:custGeom>
              <a:avLst/>
              <a:gdLst/>
              <a:ahLst/>
              <a:cxnLst/>
              <a:rect l="l" t="t" r="r" b="b"/>
              <a:pathLst>
                <a:path w="1230" h="691" extrusionOk="0">
                  <a:moveTo>
                    <a:pt x="1144" y="1"/>
                  </a:moveTo>
                  <a:cubicBezTo>
                    <a:pt x="1144" y="1"/>
                    <a:pt x="1144" y="1"/>
                    <a:pt x="1144" y="1"/>
                  </a:cubicBezTo>
                  <a:lnTo>
                    <a:pt x="1144" y="1"/>
                  </a:lnTo>
                  <a:cubicBezTo>
                    <a:pt x="1144" y="1"/>
                    <a:pt x="1144" y="1"/>
                    <a:pt x="1144" y="1"/>
                  </a:cubicBezTo>
                  <a:close/>
                  <a:moveTo>
                    <a:pt x="1144" y="1"/>
                  </a:moveTo>
                  <a:cubicBezTo>
                    <a:pt x="1116" y="5"/>
                    <a:pt x="1090" y="13"/>
                    <a:pt x="1064" y="23"/>
                  </a:cubicBezTo>
                  <a:cubicBezTo>
                    <a:pt x="998" y="52"/>
                    <a:pt x="953" y="116"/>
                    <a:pt x="889" y="152"/>
                  </a:cubicBezTo>
                  <a:cubicBezTo>
                    <a:pt x="864" y="165"/>
                    <a:pt x="839" y="170"/>
                    <a:pt x="813" y="170"/>
                  </a:cubicBezTo>
                  <a:cubicBezTo>
                    <a:pt x="784" y="170"/>
                    <a:pt x="755" y="164"/>
                    <a:pt x="725" y="160"/>
                  </a:cubicBezTo>
                  <a:cubicBezTo>
                    <a:pt x="676" y="152"/>
                    <a:pt x="626" y="148"/>
                    <a:pt x="576" y="146"/>
                  </a:cubicBezTo>
                  <a:cubicBezTo>
                    <a:pt x="568" y="146"/>
                    <a:pt x="560" y="146"/>
                    <a:pt x="552" y="146"/>
                  </a:cubicBezTo>
                  <a:cubicBezTo>
                    <a:pt x="514" y="146"/>
                    <a:pt x="476" y="149"/>
                    <a:pt x="438" y="156"/>
                  </a:cubicBezTo>
                  <a:cubicBezTo>
                    <a:pt x="333" y="180"/>
                    <a:pt x="235" y="238"/>
                    <a:pt x="163" y="319"/>
                  </a:cubicBezTo>
                  <a:cubicBezTo>
                    <a:pt x="94" y="401"/>
                    <a:pt x="38" y="495"/>
                    <a:pt x="4" y="598"/>
                  </a:cubicBezTo>
                  <a:cubicBezTo>
                    <a:pt x="0" y="606"/>
                    <a:pt x="0" y="618"/>
                    <a:pt x="2" y="628"/>
                  </a:cubicBezTo>
                  <a:cubicBezTo>
                    <a:pt x="17" y="680"/>
                    <a:pt x="107" y="690"/>
                    <a:pt x="172" y="690"/>
                  </a:cubicBezTo>
                  <a:cubicBezTo>
                    <a:pt x="193" y="690"/>
                    <a:pt x="211" y="689"/>
                    <a:pt x="223" y="688"/>
                  </a:cubicBezTo>
                  <a:cubicBezTo>
                    <a:pt x="311" y="682"/>
                    <a:pt x="399" y="656"/>
                    <a:pt x="476" y="616"/>
                  </a:cubicBezTo>
                  <a:cubicBezTo>
                    <a:pt x="552" y="575"/>
                    <a:pt x="622" y="527"/>
                    <a:pt x="688" y="471"/>
                  </a:cubicBezTo>
                  <a:cubicBezTo>
                    <a:pt x="717" y="443"/>
                    <a:pt x="745" y="413"/>
                    <a:pt x="775" y="385"/>
                  </a:cubicBezTo>
                  <a:cubicBezTo>
                    <a:pt x="807" y="357"/>
                    <a:pt x="843" y="335"/>
                    <a:pt x="881" y="319"/>
                  </a:cubicBezTo>
                  <a:cubicBezTo>
                    <a:pt x="899" y="310"/>
                    <a:pt x="919" y="304"/>
                    <a:pt x="941" y="300"/>
                  </a:cubicBezTo>
                  <a:cubicBezTo>
                    <a:pt x="950" y="298"/>
                    <a:pt x="959" y="298"/>
                    <a:pt x="969" y="298"/>
                  </a:cubicBezTo>
                  <a:cubicBezTo>
                    <a:pt x="988" y="298"/>
                    <a:pt x="1008" y="300"/>
                    <a:pt x="1028" y="306"/>
                  </a:cubicBezTo>
                  <a:cubicBezTo>
                    <a:pt x="1048" y="309"/>
                    <a:pt x="1069" y="312"/>
                    <a:pt x="1090" y="312"/>
                  </a:cubicBezTo>
                  <a:cubicBezTo>
                    <a:pt x="1101" y="312"/>
                    <a:pt x="1113" y="311"/>
                    <a:pt x="1124" y="310"/>
                  </a:cubicBezTo>
                  <a:cubicBezTo>
                    <a:pt x="1142" y="306"/>
                    <a:pt x="1162" y="300"/>
                    <a:pt x="1180" y="294"/>
                  </a:cubicBezTo>
                  <a:cubicBezTo>
                    <a:pt x="1190" y="292"/>
                    <a:pt x="1200" y="288"/>
                    <a:pt x="1208" y="284"/>
                  </a:cubicBezTo>
                  <a:cubicBezTo>
                    <a:pt x="1212" y="282"/>
                    <a:pt x="1230" y="268"/>
                    <a:pt x="1230" y="268"/>
                  </a:cubicBezTo>
                  <a:lnTo>
                    <a:pt x="1214" y="260"/>
                  </a:lnTo>
                  <a:cubicBezTo>
                    <a:pt x="1182" y="244"/>
                    <a:pt x="1146" y="230"/>
                    <a:pt x="1112" y="220"/>
                  </a:cubicBezTo>
                  <a:cubicBezTo>
                    <a:pt x="1105" y="218"/>
                    <a:pt x="1036" y="194"/>
                    <a:pt x="1026" y="194"/>
                  </a:cubicBezTo>
                  <a:cubicBezTo>
                    <a:pt x="1025" y="194"/>
                    <a:pt x="1025" y="194"/>
                    <a:pt x="1024" y="194"/>
                  </a:cubicBezTo>
                  <a:lnTo>
                    <a:pt x="1024" y="194"/>
                  </a:lnTo>
                  <a:cubicBezTo>
                    <a:pt x="1048" y="162"/>
                    <a:pt x="1070" y="128"/>
                    <a:pt x="1092" y="94"/>
                  </a:cubicBezTo>
                  <a:cubicBezTo>
                    <a:pt x="1102" y="78"/>
                    <a:pt x="1112" y="60"/>
                    <a:pt x="1122" y="42"/>
                  </a:cubicBezTo>
                  <a:cubicBezTo>
                    <a:pt x="1124" y="39"/>
                    <a:pt x="1142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1"/>
            <p:cNvSpPr/>
            <p:nvPr/>
          </p:nvSpPr>
          <p:spPr>
            <a:xfrm rot="2700000">
              <a:off x="7479924" y="3997310"/>
              <a:ext cx="315925" cy="115582"/>
            </a:xfrm>
            <a:custGeom>
              <a:avLst/>
              <a:gdLst/>
              <a:ahLst/>
              <a:cxnLst/>
              <a:rect l="l" t="t" r="r" b="b"/>
              <a:pathLst>
                <a:path w="1107" h="405" extrusionOk="0">
                  <a:moveTo>
                    <a:pt x="446" y="0"/>
                  </a:moveTo>
                  <a:cubicBezTo>
                    <a:pt x="360" y="0"/>
                    <a:pt x="278" y="26"/>
                    <a:pt x="206" y="73"/>
                  </a:cubicBezTo>
                  <a:cubicBezTo>
                    <a:pt x="128" y="123"/>
                    <a:pt x="63" y="190"/>
                    <a:pt x="11" y="268"/>
                  </a:cubicBezTo>
                  <a:cubicBezTo>
                    <a:pt x="5" y="274"/>
                    <a:pt x="1" y="284"/>
                    <a:pt x="1" y="292"/>
                  </a:cubicBezTo>
                  <a:cubicBezTo>
                    <a:pt x="3" y="354"/>
                    <a:pt x="124" y="386"/>
                    <a:pt x="172" y="394"/>
                  </a:cubicBezTo>
                  <a:cubicBezTo>
                    <a:pt x="207" y="401"/>
                    <a:pt x="242" y="405"/>
                    <a:pt x="278" y="405"/>
                  </a:cubicBezTo>
                  <a:cubicBezTo>
                    <a:pt x="318" y="405"/>
                    <a:pt x="358" y="400"/>
                    <a:pt x="397" y="392"/>
                  </a:cubicBezTo>
                  <a:cubicBezTo>
                    <a:pt x="469" y="376"/>
                    <a:pt x="541" y="352"/>
                    <a:pt x="607" y="320"/>
                  </a:cubicBezTo>
                  <a:cubicBezTo>
                    <a:pt x="638" y="304"/>
                    <a:pt x="668" y="284"/>
                    <a:pt x="700" y="270"/>
                  </a:cubicBezTo>
                  <a:cubicBezTo>
                    <a:pt x="732" y="254"/>
                    <a:pt x="768" y="244"/>
                    <a:pt x="804" y="240"/>
                  </a:cubicBezTo>
                  <a:cubicBezTo>
                    <a:pt x="814" y="238"/>
                    <a:pt x="825" y="237"/>
                    <a:pt x="835" y="237"/>
                  </a:cubicBezTo>
                  <a:cubicBezTo>
                    <a:pt x="843" y="237"/>
                    <a:pt x="850" y="237"/>
                    <a:pt x="858" y="238"/>
                  </a:cubicBezTo>
                  <a:cubicBezTo>
                    <a:pt x="884" y="242"/>
                    <a:pt x="908" y="250"/>
                    <a:pt x="929" y="262"/>
                  </a:cubicBezTo>
                  <a:cubicBezTo>
                    <a:pt x="955" y="276"/>
                    <a:pt x="981" y="284"/>
                    <a:pt x="1009" y="288"/>
                  </a:cubicBezTo>
                  <a:lnTo>
                    <a:pt x="1059" y="288"/>
                  </a:lnTo>
                  <a:cubicBezTo>
                    <a:pt x="1067" y="288"/>
                    <a:pt x="1075" y="286"/>
                    <a:pt x="1083" y="284"/>
                  </a:cubicBezTo>
                  <a:cubicBezTo>
                    <a:pt x="1087" y="284"/>
                    <a:pt x="1105" y="276"/>
                    <a:pt x="1107" y="276"/>
                  </a:cubicBezTo>
                  <a:lnTo>
                    <a:pt x="1095" y="266"/>
                  </a:lnTo>
                  <a:cubicBezTo>
                    <a:pt x="1069" y="246"/>
                    <a:pt x="1045" y="226"/>
                    <a:pt x="1017" y="210"/>
                  </a:cubicBezTo>
                  <a:cubicBezTo>
                    <a:pt x="997" y="194"/>
                    <a:pt x="973" y="180"/>
                    <a:pt x="949" y="169"/>
                  </a:cubicBezTo>
                  <a:cubicBezTo>
                    <a:pt x="977" y="147"/>
                    <a:pt x="1003" y="125"/>
                    <a:pt x="1029" y="101"/>
                  </a:cubicBezTo>
                  <a:cubicBezTo>
                    <a:pt x="1043" y="89"/>
                    <a:pt x="1055" y="77"/>
                    <a:pt x="1067" y="65"/>
                  </a:cubicBezTo>
                  <a:cubicBezTo>
                    <a:pt x="1069" y="63"/>
                    <a:pt x="1095" y="35"/>
                    <a:pt x="1095" y="35"/>
                  </a:cubicBezTo>
                  <a:cubicBezTo>
                    <a:pt x="1083" y="33"/>
                    <a:pt x="1071" y="32"/>
                    <a:pt x="1059" y="32"/>
                  </a:cubicBezTo>
                  <a:cubicBezTo>
                    <a:pt x="1048" y="32"/>
                    <a:pt x="1036" y="33"/>
                    <a:pt x="1025" y="35"/>
                  </a:cubicBezTo>
                  <a:cubicBezTo>
                    <a:pt x="961" y="43"/>
                    <a:pt x="910" y="85"/>
                    <a:pt x="848" y="101"/>
                  </a:cubicBezTo>
                  <a:cubicBezTo>
                    <a:pt x="838" y="103"/>
                    <a:pt x="828" y="104"/>
                    <a:pt x="819" y="104"/>
                  </a:cubicBezTo>
                  <a:cubicBezTo>
                    <a:pt x="781" y="104"/>
                    <a:pt x="745" y="87"/>
                    <a:pt x="710" y="71"/>
                  </a:cubicBezTo>
                  <a:cubicBezTo>
                    <a:pt x="670" y="53"/>
                    <a:pt x="631" y="37"/>
                    <a:pt x="589" y="25"/>
                  </a:cubicBezTo>
                  <a:cubicBezTo>
                    <a:pt x="551" y="13"/>
                    <a:pt x="511" y="5"/>
                    <a:pt x="473" y="1"/>
                  </a:cubicBezTo>
                  <a:cubicBezTo>
                    <a:pt x="464" y="1"/>
                    <a:pt x="4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1"/>
            <p:cNvSpPr/>
            <p:nvPr/>
          </p:nvSpPr>
          <p:spPr>
            <a:xfrm rot="2700000">
              <a:off x="7454068" y="4271095"/>
              <a:ext cx="325057" cy="135274"/>
            </a:xfrm>
            <a:custGeom>
              <a:avLst/>
              <a:gdLst/>
              <a:ahLst/>
              <a:cxnLst/>
              <a:rect l="l" t="t" r="r" b="b"/>
              <a:pathLst>
                <a:path w="1139" h="474" extrusionOk="0">
                  <a:moveTo>
                    <a:pt x="401" y="1"/>
                  </a:moveTo>
                  <a:cubicBezTo>
                    <a:pt x="359" y="1"/>
                    <a:pt x="318" y="7"/>
                    <a:pt x="278" y="19"/>
                  </a:cubicBezTo>
                  <a:cubicBezTo>
                    <a:pt x="188" y="45"/>
                    <a:pt x="104" y="89"/>
                    <a:pt x="32" y="149"/>
                  </a:cubicBezTo>
                  <a:cubicBezTo>
                    <a:pt x="24" y="155"/>
                    <a:pt x="20" y="161"/>
                    <a:pt x="16" y="169"/>
                  </a:cubicBezTo>
                  <a:cubicBezTo>
                    <a:pt x="1" y="229"/>
                    <a:pt x="110" y="294"/>
                    <a:pt x="150" y="316"/>
                  </a:cubicBezTo>
                  <a:cubicBezTo>
                    <a:pt x="218" y="352"/>
                    <a:pt x="293" y="372"/>
                    <a:pt x="369" y="378"/>
                  </a:cubicBezTo>
                  <a:cubicBezTo>
                    <a:pt x="396" y="380"/>
                    <a:pt x="422" y="381"/>
                    <a:pt x="449" y="381"/>
                  </a:cubicBezTo>
                  <a:cubicBezTo>
                    <a:pt x="496" y="381"/>
                    <a:pt x="543" y="378"/>
                    <a:pt x="590" y="370"/>
                  </a:cubicBezTo>
                  <a:cubicBezTo>
                    <a:pt x="624" y="364"/>
                    <a:pt x="658" y="354"/>
                    <a:pt x="694" y="348"/>
                  </a:cubicBezTo>
                  <a:cubicBezTo>
                    <a:pt x="711" y="345"/>
                    <a:pt x="729" y="344"/>
                    <a:pt x="747" y="344"/>
                  </a:cubicBezTo>
                  <a:cubicBezTo>
                    <a:pt x="765" y="344"/>
                    <a:pt x="783" y="345"/>
                    <a:pt x="800" y="348"/>
                  </a:cubicBezTo>
                  <a:cubicBezTo>
                    <a:pt x="820" y="350"/>
                    <a:pt x="836" y="354"/>
                    <a:pt x="853" y="360"/>
                  </a:cubicBezTo>
                  <a:cubicBezTo>
                    <a:pt x="875" y="372"/>
                    <a:pt x="897" y="388"/>
                    <a:pt x="915" y="406"/>
                  </a:cubicBezTo>
                  <a:cubicBezTo>
                    <a:pt x="935" y="426"/>
                    <a:pt x="957" y="442"/>
                    <a:pt x="983" y="454"/>
                  </a:cubicBezTo>
                  <a:cubicBezTo>
                    <a:pt x="999" y="460"/>
                    <a:pt x="1015" y="466"/>
                    <a:pt x="1031" y="470"/>
                  </a:cubicBezTo>
                  <a:cubicBezTo>
                    <a:pt x="1039" y="472"/>
                    <a:pt x="1047" y="474"/>
                    <a:pt x="1057" y="474"/>
                  </a:cubicBezTo>
                  <a:cubicBezTo>
                    <a:pt x="1059" y="474"/>
                    <a:pt x="1079" y="472"/>
                    <a:pt x="1079" y="472"/>
                  </a:cubicBezTo>
                  <a:cubicBezTo>
                    <a:pt x="1077" y="468"/>
                    <a:pt x="1075" y="464"/>
                    <a:pt x="1071" y="460"/>
                  </a:cubicBezTo>
                  <a:cubicBezTo>
                    <a:pt x="1053" y="434"/>
                    <a:pt x="1035" y="408"/>
                    <a:pt x="1015" y="384"/>
                  </a:cubicBezTo>
                  <a:cubicBezTo>
                    <a:pt x="999" y="364"/>
                    <a:pt x="981" y="344"/>
                    <a:pt x="961" y="326"/>
                  </a:cubicBezTo>
                  <a:cubicBezTo>
                    <a:pt x="993" y="312"/>
                    <a:pt x="1025" y="298"/>
                    <a:pt x="1057" y="285"/>
                  </a:cubicBezTo>
                  <a:cubicBezTo>
                    <a:pt x="1073" y="277"/>
                    <a:pt x="1089" y="269"/>
                    <a:pt x="1103" y="259"/>
                  </a:cubicBezTo>
                  <a:cubicBezTo>
                    <a:pt x="1106" y="257"/>
                    <a:pt x="1135" y="239"/>
                    <a:pt x="1138" y="239"/>
                  </a:cubicBezTo>
                  <a:lnTo>
                    <a:pt x="1138" y="239"/>
                  </a:ln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lnTo>
                    <a:pt x="1138" y="239"/>
                  </a:lnTo>
                  <a:cubicBezTo>
                    <a:pt x="1116" y="229"/>
                    <a:pt x="1094" y="223"/>
                    <a:pt x="1071" y="217"/>
                  </a:cubicBezTo>
                  <a:cubicBezTo>
                    <a:pt x="1062" y="216"/>
                    <a:pt x="1053" y="215"/>
                    <a:pt x="1044" y="215"/>
                  </a:cubicBezTo>
                  <a:cubicBezTo>
                    <a:pt x="993" y="215"/>
                    <a:pt x="941" y="231"/>
                    <a:pt x="891" y="231"/>
                  </a:cubicBezTo>
                  <a:cubicBezTo>
                    <a:pt x="888" y="231"/>
                    <a:pt x="886" y="231"/>
                    <a:pt x="883" y="231"/>
                  </a:cubicBezTo>
                  <a:cubicBezTo>
                    <a:pt x="834" y="227"/>
                    <a:pt x="796" y="193"/>
                    <a:pt x="760" y="161"/>
                  </a:cubicBezTo>
                  <a:cubicBezTo>
                    <a:pt x="728" y="133"/>
                    <a:pt x="694" y="107"/>
                    <a:pt x="656" y="83"/>
                  </a:cubicBezTo>
                  <a:cubicBezTo>
                    <a:pt x="624" y="61"/>
                    <a:pt x="588" y="41"/>
                    <a:pt x="553" y="27"/>
                  </a:cubicBezTo>
                  <a:cubicBezTo>
                    <a:pt x="503" y="10"/>
                    <a:pt x="452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1"/>
            <p:cNvSpPr/>
            <p:nvPr/>
          </p:nvSpPr>
          <p:spPr>
            <a:xfrm rot="2700000">
              <a:off x="7050480" y="4387430"/>
              <a:ext cx="246575" cy="92466"/>
            </a:xfrm>
            <a:custGeom>
              <a:avLst/>
              <a:gdLst/>
              <a:ahLst/>
              <a:cxnLst/>
              <a:rect l="l" t="t" r="r" b="b"/>
              <a:pathLst>
                <a:path w="864" h="324" extrusionOk="0">
                  <a:moveTo>
                    <a:pt x="359" y="1"/>
                  </a:moveTo>
                  <a:cubicBezTo>
                    <a:pt x="285" y="1"/>
                    <a:pt x="214" y="23"/>
                    <a:pt x="154" y="67"/>
                  </a:cubicBezTo>
                  <a:cubicBezTo>
                    <a:pt x="96" y="111"/>
                    <a:pt x="46" y="164"/>
                    <a:pt x="8" y="226"/>
                  </a:cubicBezTo>
                  <a:cubicBezTo>
                    <a:pt x="4" y="232"/>
                    <a:pt x="0" y="238"/>
                    <a:pt x="0" y="246"/>
                  </a:cubicBezTo>
                  <a:cubicBezTo>
                    <a:pt x="4" y="294"/>
                    <a:pt x="102" y="314"/>
                    <a:pt x="138" y="318"/>
                  </a:cubicBezTo>
                  <a:cubicBezTo>
                    <a:pt x="160" y="321"/>
                    <a:pt x="182" y="323"/>
                    <a:pt x="204" y="323"/>
                  </a:cubicBezTo>
                  <a:cubicBezTo>
                    <a:pt x="241" y="323"/>
                    <a:pt x="279" y="318"/>
                    <a:pt x="315" y="308"/>
                  </a:cubicBezTo>
                  <a:cubicBezTo>
                    <a:pt x="371" y="294"/>
                    <a:pt x="425" y="272"/>
                    <a:pt x="475" y="244"/>
                  </a:cubicBezTo>
                  <a:cubicBezTo>
                    <a:pt x="501" y="232"/>
                    <a:pt x="523" y="216"/>
                    <a:pt x="546" y="202"/>
                  </a:cubicBezTo>
                  <a:cubicBezTo>
                    <a:pt x="570" y="188"/>
                    <a:pt x="598" y="180"/>
                    <a:pt x="626" y="174"/>
                  </a:cubicBezTo>
                  <a:cubicBezTo>
                    <a:pt x="640" y="170"/>
                    <a:pt x="654" y="170"/>
                    <a:pt x="668" y="170"/>
                  </a:cubicBezTo>
                  <a:cubicBezTo>
                    <a:pt x="688" y="174"/>
                    <a:pt x="706" y="178"/>
                    <a:pt x="724" y="188"/>
                  </a:cubicBezTo>
                  <a:cubicBezTo>
                    <a:pt x="744" y="196"/>
                    <a:pt x="766" y="202"/>
                    <a:pt x="788" y="204"/>
                  </a:cubicBezTo>
                  <a:cubicBezTo>
                    <a:pt x="794" y="205"/>
                    <a:pt x="800" y="206"/>
                    <a:pt x="807" y="206"/>
                  </a:cubicBezTo>
                  <a:cubicBezTo>
                    <a:pt x="813" y="206"/>
                    <a:pt x="820" y="205"/>
                    <a:pt x="827" y="204"/>
                  </a:cubicBezTo>
                  <a:cubicBezTo>
                    <a:pt x="833" y="204"/>
                    <a:pt x="839" y="204"/>
                    <a:pt x="847" y="202"/>
                  </a:cubicBezTo>
                  <a:cubicBezTo>
                    <a:pt x="849" y="202"/>
                    <a:pt x="863" y="194"/>
                    <a:pt x="863" y="194"/>
                  </a:cubicBezTo>
                  <a:lnTo>
                    <a:pt x="853" y="186"/>
                  </a:lnTo>
                  <a:cubicBezTo>
                    <a:pt x="833" y="172"/>
                    <a:pt x="813" y="158"/>
                    <a:pt x="794" y="144"/>
                  </a:cubicBezTo>
                  <a:cubicBezTo>
                    <a:pt x="776" y="134"/>
                    <a:pt x="758" y="124"/>
                    <a:pt x="738" y="117"/>
                  </a:cubicBezTo>
                  <a:cubicBezTo>
                    <a:pt x="758" y="99"/>
                    <a:pt x="780" y="79"/>
                    <a:pt x="798" y="61"/>
                  </a:cubicBezTo>
                  <a:cubicBezTo>
                    <a:pt x="807" y="51"/>
                    <a:pt x="817" y="41"/>
                    <a:pt x="825" y="31"/>
                  </a:cubicBezTo>
                  <a:cubicBezTo>
                    <a:pt x="827" y="29"/>
                    <a:pt x="845" y="5"/>
                    <a:pt x="847" y="5"/>
                  </a:cubicBezTo>
                  <a:cubicBezTo>
                    <a:pt x="827" y="5"/>
                    <a:pt x="809" y="5"/>
                    <a:pt x="792" y="7"/>
                  </a:cubicBezTo>
                  <a:cubicBezTo>
                    <a:pt x="744" y="17"/>
                    <a:pt x="704" y="53"/>
                    <a:pt x="656" y="67"/>
                  </a:cubicBezTo>
                  <a:cubicBezTo>
                    <a:pt x="648" y="69"/>
                    <a:pt x="640" y="70"/>
                    <a:pt x="632" y="70"/>
                  </a:cubicBezTo>
                  <a:cubicBezTo>
                    <a:pt x="603" y="70"/>
                    <a:pt x="575" y="58"/>
                    <a:pt x="548" y="47"/>
                  </a:cubicBezTo>
                  <a:cubicBezTo>
                    <a:pt x="517" y="35"/>
                    <a:pt x="485" y="25"/>
                    <a:pt x="451" y="15"/>
                  </a:cubicBezTo>
                  <a:cubicBezTo>
                    <a:pt x="421" y="7"/>
                    <a:pt x="391" y="3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645;p51">
            <a:extLst>
              <a:ext uri="{FF2B5EF4-FFF2-40B4-BE49-F238E27FC236}">
                <a16:creationId xmlns:a16="http://schemas.microsoft.com/office/drawing/2014/main" id="{8732B14D-CEAB-4BE3-A833-6E1BB9B6D227}"/>
              </a:ext>
            </a:extLst>
          </p:cNvPr>
          <p:cNvGrpSpPr/>
          <p:nvPr/>
        </p:nvGrpSpPr>
        <p:grpSpPr>
          <a:xfrm>
            <a:off x="7090885" y="3610173"/>
            <a:ext cx="794688" cy="804358"/>
            <a:chOff x="6995759" y="3749174"/>
            <a:chExt cx="794688" cy="804358"/>
          </a:xfrm>
        </p:grpSpPr>
        <p:sp>
          <p:nvSpPr>
            <p:cNvPr id="25" name="Google Shape;1646;p51">
              <a:extLst>
                <a:ext uri="{FF2B5EF4-FFF2-40B4-BE49-F238E27FC236}">
                  <a16:creationId xmlns:a16="http://schemas.microsoft.com/office/drawing/2014/main" id="{CDA2948D-87C8-4832-8357-115EFA46C2B1}"/>
                </a:ext>
              </a:extLst>
            </p:cNvPr>
            <p:cNvSpPr/>
            <p:nvPr/>
          </p:nvSpPr>
          <p:spPr>
            <a:xfrm rot="2700000">
              <a:off x="7014074" y="3844401"/>
              <a:ext cx="351028" cy="197203"/>
            </a:xfrm>
            <a:custGeom>
              <a:avLst/>
              <a:gdLst/>
              <a:ahLst/>
              <a:cxnLst/>
              <a:rect l="l" t="t" r="r" b="b"/>
              <a:pathLst>
                <a:path w="1230" h="691" extrusionOk="0">
                  <a:moveTo>
                    <a:pt x="1144" y="1"/>
                  </a:moveTo>
                  <a:cubicBezTo>
                    <a:pt x="1144" y="1"/>
                    <a:pt x="1144" y="1"/>
                    <a:pt x="1144" y="1"/>
                  </a:cubicBezTo>
                  <a:lnTo>
                    <a:pt x="1144" y="1"/>
                  </a:lnTo>
                  <a:cubicBezTo>
                    <a:pt x="1144" y="1"/>
                    <a:pt x="1144" y="1"/>
                    <a:pt x="1144" y="1"/>
                  </a:cubicBezTo>
                  <a:close/>
                  <a:moveTo>
                    <a:pt x="1144" y="1"/>
                  </a:moveTo>
                  <a:cubicBezTo>
                    <a:pt x="1116" y="5"/>
                    <a:pt x="1090" y="13"/>
                    <a:pt x="1064" y="23"/>
                  </a:cubicBezTo>
                  <a:cubicBezTo>
                    <a:pt x="998" y="52"/>
                    <a:pt x="953" y="116"/>
                    <a:pt x="889" y="152"/>
                  </a:cubicBezTo>
                  <a:cubicBezTo>
                    <a:pt x="864" y="165"/>
                    <a:pt x="839" y="170"/>
                    <a:pt x="813" y="170"/>
                  </a:cubicBezTo>
                  <a:cubicBezTo>
                    <a:pt x="784" y="170"/>
                    <a:pt x="755" y="164"/>
                    <a:pt x="725" y="160"/>
                  </a:cubicBezTo>
                  <a:cubicBezTo>
                    <a:pt x="676" y="152"/>
                    <a:pt x="626" y="148"/>
                    <a:pt x="576" y="146"/>
                  </a:cubicBezTo>
                  <a:cubicBezTo>
                    <a:pt x="568" y="146"/>
                    <a:pt x="560" y="146"/>
                    <a:pt x="552" y="146"/>
                  </a:cubicBezTo>
                  <a:cubicBezTo>
                    <a:pt x="514" y="146"/>
                    <a:pt x="476" y="149"/>
                    <a:pt x="438" y="156"/>
                  </a:cubicBezTo>
                  <a:cubicBezTo>
                    <a:pt x="333" y="180"/>
                    <a:pt x="235" y="238"/>
                    <a:pt x="163" y="319"/>
                  </a:cubicBezTo>
                  <a:cubicBezTo>
                    <a:pt x="94" y="401"/>
                    <a:pt x="38" y="495"/>
                    <a:pt x="4" y="598"/>
                  </a:cubicBezTo>
                  <a:cubicBezTo>
                    <a:pt x="0" y="606"/>
                    <a:pt x="0" y="618"/>
                    <a:pt x="2" y="628"/>
                  </a:cubicBezTo>
                  <a:cubicBezTo>
                    <a:pt x="17" y="680"/>
                    <a:pt x="107" y="690"/>
                    <a:pt x="172" y="690"/>
                  </a:cubicBezTo>
                  <a:cubicBezTo>
                    <a:pt x="193" y="690"/>
                    <a:pt x="211" y="689"/>
                    <a:pt x="223" y="688"/>
                  </a:cubicBezTo>
                  <a:cubicBezTo>
                    <a:pt x="311" y="682"/>
                    <a:pt x="399" y="656"/>
                    <a:pt x="476" y="616"/>
                  </a:cubicBezTo>
                  <a:cubicBezTo>
                    <a:pt x="552" y="575"/>
                    <a:pt x="622" y="527"/>
                    <a:pt x="688" y="471"/>
                  </a:cubicBezTo>
                  <a:cubicBezTo>
                    <a:pt x="717" y="443"/>
                    <a:pt x="745" y="413"/>
                    <a:pt x="775" y="385"/>
                  </a:cubicBezTo>
                  <a:cubicBezTo>
                    <a:pt x="807" y="357"/>
                    <a:pt x="843" y="335"/>
                    <a:pt x="881" y="319"/>
                  </a:cubicBezTo>
                  <a:cubicBezTo>
                    <a:pt x="899" y="310"/>
                    <a:pt x="919" y="304"/>
                    <a:pt x="941" y="300"/>
                  </a:cubicBezTo>
                  <a:cubicBezTo>
                    <a:pt x="950" y="298"/>
                    <a:pt x="959" y="298"/>
                    <a:pt x="969" y="298"/>
                  </a:cubicBezTo>
                  <a:cubicBezTo>
                    <a:pt x="988" y="298"/>
                    <a:pt x="1008" y="300"/>
                    <a:pt x="1028" y="306"/>
                  </a:cubicBezTo>
                  <a:cubicBezTo>
                    <a:pt x="1048" y="309"/>
                    <a:pt x="1069" y="312"/>
                    <a:pt x="1090" y="312"/>
                  </a:cubicBezTo>
                  <a:cubicBezTo>
                    <a:pt x="1101" y="312"/>
                    <a:pt x="1113" y="311"/>
                    <a:pt x="1124" y="310"/>
                  </a:cubicBezTo>
                  <a:cubicBezTo>
                    <a:pt x="1142" y="306"/>
                    <a:pt x="1162" y="300"/>
                    <a:pt x="1180" y="294"/>
                  </a:cubicBezTo>
                  <a:cubicBezTo>
                    <a:pt x="1190" y="292"/>
                    <a:pt x="1200" y="288"/>
                    <a:pt x="1208" y="284"/>
                  </a:cubicBezTo>
                  <a:cubicBezTo>
                    <a:pt x="1212" y="282"/>
                    <a:pt x="1230" y="268"/>
                    <a:pt x="1230" y="268"/>
                  </a:cubicBezTo>
                  <a:lnTo>
                    <a:pt x="1214" y="260"/>
                  </a:lnTo>
                  <a:cubicBezTo>
                    <a:pt x="1182" y="244"/>
                    <a:pt x="1146" y="230"/>
                    <a:pt x="1112" y="220"/>
                  </a:cubicBezTo>
                  <a:cubicBezTo>
                    <a:pt x="1105" y="218"/>
                    <a:pt x="1036" y="194"/>
                    <a:pt x="1026" y="194"/>
                  </a:cubicBezTo>
                  <a:cubicBezTo>
                    <a:pt x="1025" y="194"/>
                    <a:pt x="1025" y="194"/>
                    <a:pt x="1024" y="194"/>
                  </a:cubicBezTo>
                  <a:lnTo>
                    <a:pt x="1024" y="194"/>
                  </a:lnTo>
                  <a:cubicBezTo>
                    <a:pt x="1048" y="162"/>
                    <a:pt x="1070" y="128"/>
                    <a:pt x="1092" y="94"/>
                  </a:cubicBezTo>
                  <a:cubicBezTo>
                    <a:pt x="1102" y="78"/>
                    <a:pt x="1112" y="60"/>
                    <a:pt x="1122" y="42"/>
                  </a:cubicBezTo>
                  <a:cubicBezTo>
                    <a:pt x="1124" y="39"/>
                    <a:pt x="1142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47;p51">
              <a:extLst>
                <a:ext uri="{FF2B5EF4-FFF2-40B4-BE49-F238E27FC236}">
                  <a16:creationId xmlns:a16="http://schemas.microsoft.com/office/drawing/2014/main" id="{D442ACE9-75B8-424E-94EA-0D217F71D714}"/>
                </a:ext>
              </a:extLst>
            </p:cNvPr>
            <p:cNvSpPr/>
            <p:nvPr/>
          </p:nvSpPr>
          <p:spPr>
            <a:xfrm rot="2700000">
              <a:off x="7479924" y="3997310"/>
              <a:ext cx="315925" cy="115582"/>
            </a:xfrm>
            <a:custGeom>
              <a:avLst/>
              <a:gdLst/>
              <a:ahLst/>
              <a:cxnLst/>
              <a:rect l="l" t="t" r="r" b="b"/>
              <a:pathLst>
                <a:path w="1107" h="405" extrusionOk="0">
                  <a:moveTo>
                    <a:pt x="446" y="0"/>
                  </a:moveTo>
                  <a:cubicBezTo>
                    <a:pt x="360" y="0"/>
                    <a:pt x="278" y="26"/>
                    <a:pt x="206" y="73"/>
                  </a:cubicBezTo>
                  <a:cubicBezTo>
                    <a:pt x="128" y="123"/>
                    <a:pt x="63" y="190"/>
                    <a:pt x="11" y="268"/>
                  </a:cubicBezTo>
                  <a:cubicBezTo>
                    <a:pt x="5" y="274"/>
                    <a:pt x="1" y="284"/>
                    <a:pt x="1" y="292"/>
                  </a:cubicBezTo>
                  <a:cubicBezTo>
                    <a:pt x="3" y="354"/>
                    <a:pt x="124" y="386"/>
                    <a:pt x="172" y="394"/>
                  </a:cubicBezTo>
                  <a:cubicBezTo>
                    <a:pt x="207" y="401"/>
                    <a:pt x="242" y="405"/>
                    <a:pt x="278" y="405"/>
                  </a:cubicBezTo>
                  <a:cubicBezTo>
                    <a:pt x="318" y="405"/>
                    <a:pt x="358" y="400"/>
                    <a:pt x="397" y="392"/>
                  </a:cubicBezTo>
                  <a:cubicBezTo>
                    <a:pt x="469" y="376"/>
                    <a:pt x="541" y="352"/>
                    <a:pt x="607" y="320"/>
                  </a:cubicBezTo>
                  <a:cubicBezTo>
                    <a:pt x="638" y="304"/>
                    <a:pt x="668" y="284"/>
                    <a:pt x="700" y="270"/>
                  </a:cubicBezTo>
                  <a:cubicBezTo>
                    <a:pt x="732" y="254"/>
                    <a:pt x="768" y="244"/>
                    <a:pt x="804" y="240"/>
                  </a:cubicBezTo>
                  <a:cubicBezTo>
                    <a:pt x="814" y="238"/>
                    <a:pt x="825" y="237"/>
                    <a:pt x="835" y="237"/>
                  </a:cubicBezTo>
                  <a:cubicBezTo>
                    <a:pt x="843" y="237"/>
                    <a:pt x="850" y="237"/>
                    <a:pt x="858" y="238"/>
                  </a:cubicBezTo>
                  <a:cubicBezTo>
                    <a:pt x="884" y="242"/>
                    <a:pt x="908" y="250"/>
                    <a:pt x="929" y="262"/>
                  </a:cubicBezTo>
                  <a:cubicBezTo>
                    <a:pt x="955" y="276"/>
                    <a:pt x="981" y="284"/>
                    <a:pt x="1009" y="288"/>
                  </a:cubicBezTo>
                  <a:lnTo>
                    <a:pt x="1059" y="288"/>
                  </a:lnTo>
                  <a:cubicBezTo>
                    <a:pt x="1067" y="288"/>
                    <a:pt x="1075" y="286"/>
                    <a:pt x="1083" y="284"/>
                  </a:cubicBezTo>
                  <a:cubicBezTo>
                    <a:pt x="1087" y="284"/>
                    <a:pt x="1105" y="276"/>
                    <a:pt x="1107" y="276"/>
                  </a:cubicBezTo>
                  <a:lnTo>
                    <a:pt x="1095" y="266"/>
                  </a:lnTo>
                  <a:cubicBezTo>
                    <a:pt x="1069" y="246"/>
                    <a:pt x="1045" y="226"/>
                    <a:pt x="1017" y="210"/>
                  </a:cubicBezTo>
                  <a:cubicBezTo>
                    <a:pt x="997" y="194"/>
                    <a:pt x="973" y="180"/>
                    <a:pt x="949" y="169"/>
                  </a:cubicBezTo>
                  <a:cubicBezTo>
                    <a:pt x="977" y="147"/>
                    <a:pt x="1003" y="125"/>
                    <a:pt x="1029" y="101"/>
                  </a:cubicBezTo>
                  <a:cubicBezTo>
                    <a:pt x="1043" y="89"/>
                    <a:pt x="1055" y="77"/>
                    <a:pt x="1067" y="65"/>
                  </a:cubicBezTo>
                  <a:cubicBezTo>
                    <a:pt x="1069" y="63"/>
                    <a:pt x="1095" y="35"/>
                    <a:pt x="1095" y="35"/>
                  </a:cubicBezTo>
                  <a:cubicBezTo>
                    <a:pt x="1083" y="33"/>
                    <a:pt x="1071" y="32"/>
                    <a:pt x="1059" y="32"/>
                  </a:cubicBezTo>
                  <a:cubicBezTo>
                    <a:pt x="1048" y="32"/>
                    <a:pt x="1036" y="33"/>
                    <a:pt x="1025" y="35"/>
                  </a:cubicBezTo>
                  <a:cubicBezTo>
                    <a:pt x="961" y="43"/>
                    <a:pt x="910" y="85"/>
                    <a:pt x="848" y="101"/>
                  </a:cubicBezTo>
                  <a:cubicBezTo>
                    <a:pt x="838" y="103"/>
                    <a:pt x="828" y="104"/>
                    <a:pt x="819" y="104"/>
                  </a:cubicBezTo>
                  <a:cubicBezTo>
                    <a:pt x="781" y="104"/>
                    <a:pt x="745" y="87"/>
                    <a:pt x="710" y="71"/>
                  </a:cubicBezTo>
                  <a:cubicBezTo>
                    <a:pt x="670" y="53"/>
                    <a:pt x="631" y="37"/>
                    <a:pt x="589" y="25"/>
                  </a:cubicBezTo>
                  <a:cubicBezTo>
                    <a:pt x="551" y="13"/>
                    <a:pt x="511" y="5"/>
                    <a:pt x="473" y="1"/>
                  </a:cubicBezTo>
                  <a:cubicBezTo>
                    <a:pt x="464" y="1"/>
                    <a:pt x="4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48;p51">
              <a:extLst>
                <a:ext uri="{FF2B5EF4-FFF2-40B4-BE49-F238E27FC236}">
                  <a16:creationId xmlns:a16="http://schemas.microsoft.com/office/drawing/2014/main" id="{6AFCD545-1C46-4E35-AF08-7C81C77A2B23}"/>
                </a:ext>
              </a:extLst>
            </p:cNvPr>
            <p:cNvSpPr/>
            <p:nvPr/>
          </p:nvSpPr>
          <p:spPr>
            <a:xfrm rot="2700000">
              <a:off x="7454068" y="4271095"/>
              <a:ext cx="325057" cy="135274"/>
            </a:xfrm>
            <a:custGeom>
              <a:avLst/>
              <a:gdLst/>
              <a:ahLst/>
              <a:cxnLst/>
              <a:rect l="l" t="t" r="r" b="b"/>
              <a:pathLst>
                <a:path w="1139" h="474" extrusionOk="0">
                  <a:moveTo>
                    <a:pt x="401" y="1"/>
                  </a:moveTo>
                  <a:cubicBezTo>
                    <a:pt x="359" y="1"/>
                    <a:pt x="318" y="7"/>
                    <a:pt x="278" y="19"/>
                  </a:cubicBezTo>
                  <a:cubicBezTo>
                    <a:pt x="188" y="45"/>
                    <a:pt x="104" y="89"/>
                    <a:pt x="32" y="149"/>
                  </a:cubicBezTo>
                  <a:cubicBezTo>
                    <a:pt x="24" y="155"/>
                    <a:pt x="20" y="161"/>
                    <a:pt x="16" y="169"/>
                  </a:cubicBezTo>
                  <a:cubicBezTo>
                    <a:pt x="1" y="229"/>
                    <a:pt x="110" y="294"/>
                    <a:pt x="150" y="316"/>
                  </a:cubicBezTo>
                  <a:cubicBezTo>
                    <a:pt x="218" y="352"/>
                    <a:pt x="293" y="372"/>
                    <a:pt x="369" y="378"/>
                  </a:cubicBezTo>
                  <a:cubicBezTo>
                    <a:pt x="396" y="380"/>
                    <a:pt x="422" y="381"/>
                    <a:pt x="449" y="381"/>
                  </a:cubicBezTo>
                  <a:cubicBezTo>
                    <a:pt x="496" y="381"/>
                    <a:pt x="543" y="378"/>
                    <a:pt x="590" y="370"/>
                  </a:cubicBezTo>
                  <a:cubicBezTo>
                    <a:pt x="624" y="364"/>
                    <a:pt x="658" y="354"/>
                    <a:pt x="694" y="348"/>
                  </a:cubicBezTo>
                  <a:cubicBezTo>
                    <a:pt x="711" y="345"/>
                    <a:pt x="729" y="344"/>
                    <a:pt x="747" y="344"/>
                  </a:cubicBezTo>
                  <a:cubicBezTo>
                    <a:pt x="765" y="344"/>
                    <a:pt x="783" y="345"/>
                    <a:pt x="800" y="348"/>
                  </a:cubicBezTo>
                  <a:cubicBezTo>
                    <a:pt x="820" y="350"/>
                    <a:pt x="836" y="354"/>
                    <a:pt x="853" y="360"/>
                  </a:cubicBezTo>
                  <a:cubicBezTo>
                    <a:pt x="875" y="372"/>
                    <a:pt x="897" y="388"/>
                    <a:pt x="915" y="406"/>
                  </a:cubicBezTo>
                  <a:cubicBezTo>
                    <a:pt x="935" y="426"/>
                    <a:pt x="957" y="442"/>
                    <a:pt x="983" y="454"/>
                  </a:cubicBezTo>
                  <a:cubicBezTo>
                    <a:pt x="999" y="460"/>
                    <a:pt x="1015" y="466"/>
                    <a:pt x="1031" y="470"/>
                  </a:cubicBezTo>
                  <a:cubicBezTo>
                    <a:pt x="1039" y="472"/>
                    <a:pt x="1047" y="474"/>
                    <a:pt x="1057" y="474"/>
                  </a:cubicBezTo>
                  <a:cubicBezTo>
                    <a:pt x="1059" y="474"/>
                    <a:pt x="1079" y="472"/>
                    <a:pt x="1079" y="472"/>
                  </a:cubicBezTo>
                  <a:cubicBezTo>
                    <a:pt x="1077" y="468"/>
                    <a:pt x="1075" y="464"/>
                    <a:pt x="1071" y="460"/>
                  </a:cubicBezTo>
                  <a:cubicBezTo>
                    <a:pt x="1053" y="434"/>
                    <a:pt x="1035" y="408"/>
                    <a:pt x="1015" y="384"/>
                  </a:cubicBezTo>
                  <a:cubicBezTo>
                    <a:pt x="999" y="364"/>
                    <a:pt x="981" y="344"/>
                    <a:pt x="961" y="326"/>
                  </a:cubicBezTo>
                  <a:cubicBezTo>
                    <a:pt x="993" y="312"/>
                    <a:pt x="1025" y="298"/>
                    <a:pt x="1057" y="285"/>
                  </a:cubicBezTo>
                  <a:cubicBezTo>
                    <a:pt x="1073" y="277"/>
                    <a:pt x="1089" y="269"/>
                    <a:pt x="1103" y="259"/>
                  </a:cubicBezTo>
                  <a:cubicBezTo>
                    <a:pt x="1106" y="257"/>
                    <a:pt x="1135" y="239"/>
                    <a:pt x="1138" y="239"/>
                  </a:cubicBezTo>
                  <a:lnTo>
                    <a:pt x="1138" y="239"/>
                  </a:ln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lnTo>
                    <a:pt x="1138" y="239"/>
                  </a:lnTo>
                  <a:cubicBezTo>
                    <a:pt x="1116" y="229"/>
                    <a:pt x="1094" y="223"/>
                    <a:pt x="1071" y="217"/>
                  </a:cubicBezTo>
                  <a:cubicBezTo>
                    <a:pt x="1062" y="216"/>
                    <a:pt x="1053" y="215"/>
                    <a:pt x="1044" y="215"/>
                  </a:cubicBezTo>
                  <a:cubicBezTo>
                    <a:pt x="993" y="215"/>
                    <a:pt x="941" y="231"/>
                    <a:pt x="891" y="231"/>
                  </a:cubicBezTo>
                  <a:cubicBezTo>
                    <a:pt x="888" y="231"/>
                    <a:pt x="886" y="231"/>
                    <a:pt x="883" y="231"/>
                  </a:cubicBezTo>
                  <a:cubicBezTo>
                    <a:pt x="834" y="227"/>
                    <a:pt x="796" y="193"/>
                    <a:pt x="760" y="161"/>
                  </a:cubicBezTo>
                  <a:cubicBezTo>
                    <a:pt x="728" y="133"/>
                    <a:pt x="694" y="107"/>
                    <a:pt x="656" y="83"/>
                  </a:cubicBezTo>
                  <a:cubicBezTo>
                    <a:pt x="624" y="61"/>
                    <a:pt x="588" y="41"/>
                    <a:pt x="553" y="27"/>
                  </a:cubicBezTo>
                  <a:cubicBezTo>
                    <a:pt x="503" y="10"/>
                    <a:pt x="452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49;p51">
              <a:extLst>
                <a:ext uri="{FF2B5EF4-FFF2-40B4-BE49-F238E27FC236}">
                  <a16:creationId xmlns:a16="http://schemas.microsoft.com/office/drawing/2014/main" id="{10E64647-6B0B-47DA-BD13-AF7EF25B485F}"/>
                </a:ext>
              </a:extLst>
            </p:cNvPr>
            <p:cNvSpPr/>
            <p:nvPr/>
          </p:nvSpPr>
          <p:spPr>
            <a:xfrm rot="2700000">
              <a:off x="7050480" y="4387430"/>
              <a:ext cx="246575" cy="92466"/>
            </a:xfrm>
            <a:custGeom>
              <a:avLst/>
              <a:gdLst/>
              <a:ahLst/>
              <a:cxnLst/>
              <a:rect l="l" t="t" r="r" b="b"/>
              <a:pathLst>
                <a:path w="864" h="324" extrusionOk="0">
                  <a:moveTo>
                    <a:pt x="359" y="1"/>
                  </a:moveTo>
                  <a:cubicBezTo>
                    <a:pt x="285" y="1"/>
                    <a:pt x="214" y="23"/>
                    <a:pt x="154" y="67"/>
                  </a:cubicBezTo>
                  <a:cubicBezTo>
                    <a:pt x="96" y="111"/>
                    <a:pt x="46" y="164"/>
                    <a:pt x="8" y="226"/>
                  </a:cubicBezTo>
                  <a:cubicBezTo>
                    <a:pt x="4" y="232"/>
                    <a:pt x="0" y="238"/>
                    <a:pt x="0" y="246"/>
                  </a:cubicBezTo>
                  <a:cubicBezTo>
                    <a:pt x="4" y="294"/>
                    <a:pt x="102" y="314"/>
                    <a:pt x="138" y="318"/>
                  </a:cubicBezTo>
                  <a:cubicBezTo>
                    <a:pt x="160" y="321"/>
                    <a:pt x="182" y="323"/>
                    <a:pt x="204" y="323"/>
                  </a:cubicBezTo>
                  <a:cubicBezTo>
                    <a:pt x="241" y="323"/>
                    <a:pt x="279" y="318"/>
                    <a:pt x="315" y="308"/>
                  </a:cubicBezTo>
                  <a:cubicBezTo>
                    <a:pt x="371" y="294"/>
                    <a:pt x="425" y="272"/>
                    <a:pt x="475" y="244"/>
                  </a:cubicBezTo>
                  <a:cubicBezTo>
                    <a:pt x="501" y="232"/>
                    <a:pt x="523" y="216"/>
                    <a:pt x="546" y="202"/>
                  </a:cubicBezTo>
                  <a:cubicBezTo>
                    <a:pt x="570" y="188"/>
                    <a:pt x="598" y="180"/>
                    <a:pt x="626" y="174"/>
                  </a:cubicBezTo>
                  <a:cubicBezTo>
                    <a:pt x="640" y="170"/>
                    <a:pt x="654" y="170"/>
                    <a:pt x="668" y="170"/>
                  </a:cubicBezTo>
                  <a:cubicBezTo>
                    <a:pt x="688" y="174"/>
                    <a:pt x="706" y="178"/>
                    <a:pt x="724" y="188"/>
                  </a:cubicBezTo>
                  <a:cubicBezTo>
                    <a:pt x="744" y="196"/>
                    <a:pt x="766" y="202"/>
                    <a:pt x="788" y="204"/>
                  </a:cubicBezTo>
                  <a:cubicBezTo>
                    <a:pt x="794" y="205"/>
                    <a:pt x="800" y="206"/>
                    <a:pt x="807" y="206"/>
                  </a:cubicBezTo>
                  <a:cubicBezTo>
                    <a:pt x="813" y="206"/>
                    <a:pt x="820" y="205"/>
                    <a:pt x="827" y="204"/>
                  </a:cubicBezTo>
                  <a:cubicBezTo>
                    <a:pt x="833" y="204"/>
                    <a:pt x="839" y="204"/>
                    <a:pt x="847" y="202"/>
                  </a:cubicBezTo>
                  <a:cubicBezTo>
                    <a:pt x="849" y="202"/>
                    <a:pt x="863" y="194"/>
                    <a:pt x="863" y="194"/>
                  </a:cubicBezTo>
                  <a:lnTo>
                    <a:pt x="853" y="186"/>
                  </a:lnTo>
                  <a:cubicBezTo>
                    <a:pt x="833" y="172"/>
                    <a:pt x="813" y="158"/>
                    <a:pt x="794" y="144"/>
                  </a:cubicBezTo>
                  <a:cubicBezTo>
                    <a:pt x="776" y="134"/>
                    <a:pt x="758" y="124"/>
                    <a:pt x="738" y="117"/>
                  </a:cubicBezTo>
                  <a:cubicBezTo>
                    <a:pt x="758" y="99"/>
                    <a:pt x="780" y="79"/>
                    <a:pt x="798" y="61"/>
                  </a:cubicBezTo>
                  <a:cubicBezTo>
                    <a:pt x="807" y="51"/>
                    <a:pt x="817" y="41"/>
                    <a:pt x="825" y="31"/>
                  </a:cubicBezTo>
                  <a:cubicBezTo>
                    <a:pt x="827" y="29"/>
                    <a:pt x="845" y="5"/>
                    <a:pt x="847" y="5"/>
                  </a:cubicBezTo>
                  <a:cubicBezTo>
                    <a:pt x="827" y="5"/>
                    <a:pt x="809" y="5"/>
                    <a:pt x="792" y="7"/>
                  </a:cubicBezTo>
                  <a:cubicBezTo>
                    <a:pt x="744" y="17"/>
                    <a:pt x="704" y="53"/>
                    <a:pt x="656" y="67"/>
                  </a:cubicBezTo>
                  <a:cubicBezTo>
                    <a:pt x="648" y="69"/>
                    <a:pt x="640" y="70"/>
                    <a:pt x="632" y="70"/>
                  </a:cubicBezTo>
                  <a:cubicBezTo>
                    <a:pt x="603" y="70"/>
                    <a:pt x="575" y="58"/>
                    <a:pt x="548" y="47"/>
                  </a:cubicBezTo>
                  <a:cubicBezTo>
                    <a:pt x="517" y="35"/>
                    <a:pt x="485" y="25"/>
                    <a:pt x="451" y="15"/>
                  </a:cubicBezTo>
                  <a:cubicBezTo>
                    <a:pt x="421" y="7"/>
                    <a:pt x="391" y="3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650;p51">
            <a:extLst>
              <a:ext uri="{FF2B5EF4-FFF2-40B4-BE49-F238E27FC236}">
                <a16:creationId xmlns:a16="http://schemas.microsoft.com/office/drawing/2014/main" id="{6F5E3E63-B481-4BE5-9EA6-9C356BB529FE}"/>
              </a:ext>
            </a:extLst>
          </p:cNvPr>
          <p:cNvGrpSpPr/>
          <p:nvPr/>
        </p:nvGrpSpPr>
        <p:grpSpPr>
          <a:xfrm rot="3417689" flipH="1">
            <a:off x="945139" y="581214"/>
            <a:ext cx="794684" cy="804354"/>
            <a:chOff x="6995759" y="3749174"/>
            <a:chExt cx="794688" cy="804358"/>
          </a:xfrm>
        </p:grpSpPr>
        <p:sp>
          <p:nvSpPr>
            <p:cNvPr id="30" name="Google Shape;1651;p51">
              <a:extLst>
                <a:ext uri="{FF2B5EF4-FFF2-40B4-BE49-F238E27FC236}">
                  <a16:creationId xmlns:a16="http://schemas.microsoft.com/office/drawing/2014/main" id="{DED43843-BB66-4063-AD8D-0740D082BB02}"/>
                </a:ext>
              </a:extLst>
            </p:cNvPr>
            <p:cNvSpPr/>
            <p:nvPr/>
          </p:nvSpPr>
          <p:spPr>
            <a:xfrm rot="2700000">
              <a:off x="7014074" y="3844401"/>
              <a:ext cx="351028" cy="197203"/>
            </a:xfrm>
            <a:custGeom>
              <a:avLst/>
              <a:gdLst/>
              <a:ahLst/>
              <a:cxnLst/>
              <a:rect l="l" t="t" r="r" b="b"/>
              <a:pathLst>
                <a:path w="1230" h="691" extrusionOk="0">
                  <a:moveTo>
                    <a:pt x="1144" y="1"/>
                  </a:moveTo>
                  <a:cubicBezTo>
                    <a:pt x="1144" y="1"/>
                    <a:pt x="1144" y="1"/>
                    <a:pt x="1144" y="1"/>
                  </a:cubicBezTo>
                  <a:lnTo>
                    <a:pt x="1144" y="1"/>
                  </a:lnTo>
                  <a:cubicBezTo>
                    <a:pt x="1144" y="1"/>
                    <a:pt x="1144" y="1"/>
                    <a:pt x="1144" y="1"/>
                  </a:cubicBezTo>
                  <a:close/>
                  <a:moveTo>
                    <a:pt x="1144" y="1"/>
                  </a:moveTo>
                  <a:cubicBezTo>
                    <a:pt x="1116" y="5"/>
                    <a:pt x="1090" y="13"/>
                    <a:pt x="1064" y="23"/>
                  </a:cubicBezTo>
                  <a:cubicBezTo>
                    <a:pt x="998" y="52"/>
                    <a:pt x="953" y="116"/>
                    <a:pt x="889" y="152"/>
                  </a:cubicBezTo>
                  <a:cubicBezTo>
                    <a:pt x="864" y="165"/>
                    <a:pt x="839" y="170"/>
                    <a:pt x="813" y="170"/>
                  </a:cubicBezTo>
                  <a:cubicBezTo>
                    <a:pt x="784" y="170"/>
                    <a:pt x="755" y="164"/>
                    <a:pt x="725" y="160"/>
                  </a:cubicBezTo>
                  <a:cubicBezTo>
                    <a:pt x="676" y="152"/>
                    <a:pt x="626" y="148"/>
                    <a:pt x="576" y="146"/>
                  </a:cubicBezTo>
                  <a:cubicBezTo>
                    <a:pt x="568" y="146"/>
                    <a:pt x="560" y="146"/>
                    <a:pt x="552" y="146"/>
                  </a:cubicBezTo>
                  <a:cubicBezTo>
                    <a:pt x="514" y="146"/>
                    <a:pt x="476" y="149"/>
                    <a:pt x="438" y="156"/>
                  </a:cubicBezTo>
                  <a:cubicBezTo>
                    <a:pt x="333" y="180"/>
                    <a:pt x="235" y="238"/>
                    <a:pt x="163" y="319"/>
                  </a:cubicBezTo>
                  <a:cubicBezTo>
                    <a:pt x="94" y="401"/>
                    <a:pt x="38" y="495"/>
                    <a:pt x="4" y="598"/>
                  </a:cubicBezTo>
                  <a:cubicBezTo>
                    <a:pt x="0" y="606"/>
                    <a:pt x="0" y="618"/>
                    <a:pt x="2" y="628"/>
                  </a:cubicBezTo>
                  <a:cubicBezTo>
                    <a:pt x="17" y="680"/>
                    <a:pt x="107" y="690"/>
                    <a:pt x="172" y="690"/>
                  </a:cubicBezTo>
                  <a:cubicBezTo>
                    <a:pt x="193" y="690"/>
                    <a:pt x="211" y="689"/>
                    <a:pt x="223" y="688"/>
                  </a:cubicBezTo>
                  <a:cubicBezTo>
                    <a:pt x="311" y="682"/>
                    <a:pt x="399" y="656"/>
                    <a:pt x="476" y="616"/>
                  </a:cubicBezTo>
                  <a:cubicBezTo>
                    <a:pt x="552" y="575"/>
                    <a:pt x="622" y="527"/>
                    <a:pt x="688" y="471"/>
                  </a:cubicBezTo>
                  <a:cubicBezTo>
                    <a:pt x="717" y="443"/>
                    <a:pt x="745" y="413"/>
                    <a:pt x="775" y="385"/>
                  </a:cubicBezTo>
                  <a:cubicBezTo>
                    <a:pt x="807" y="357"/>
                    <a:pt x="843" y="335"/>
                    <a:pt x="881" y="319"/>
                  </a:cubicBezTo>
                  <a:cubicBezTo>
                    <a:pt x="899" y="310"/>
                    <a:pt x="919" y="304"/>
                    <a:pt x="941" y="300"/>
                  </a:cubicBezTo>
                  <a:cubicBezTo>
                    <a:pt x="950" y="298"/>
                    <a:pt x="959" y="298"/>
                    <a:pt x="969" y="298"/>
                  </a:cubicBezTo>
                  <a:cubicBezTo>
                    <a:pt x="988" y="298"/>
                    <a:pt x="1008" y="300"/>
                    <a:pt x="1028" y="306"/>
                  </a:cubicBezTo>
                  <a:cubicBezTo>
                    <a:pt x="1048" y="309"/>
                    <a:pt x="1069" y="312"/>
                    <a:pt x="1090" y="312"/>
                  </a:cubicBezTo>
                  <a:cubicBezTo>
                    <a:pt x="1101" y="312"/>
                    <a:pt x="1113" y="311"/>
                    <a:pt x="1124" y="310"/>
                  </a:cubicBezTo>
                  <a:cubicBezTo>
                    <a:pt x="1142" y="306"/>
                    <a:pt x="1162" y="300"/>
                    <a:pt x="1180" y="294"/>
                  </a:cubicBezTo>
                  <a:cubicBezTo>
                    <a:pt x="1190" y="292"/>
                    <a:pt x="1200" y="288"/>
                    <a:pt x="1208" y="284"/>
                  </a:cubicBezTo>
                  <a:cubicBezTo>
                    <a:pt x="1212" y="282"/>
                    <a:pt x="1230" y="268"/>
                    <a:pt x="1230" y="268"/>
                  </a:cubicBezTo>
                  <a:lnTo>
                    <a:pt x="1214" y="260"/>
                  </a:lnTo>
                  <a:cubicBezTo>
                    <a:pt x="1182" y="244"/>
                    <a:pt x="1146" y="230"/>
                    <a:pt x="1112" y="220"/>
                  </a:cubicBezTo>
                  <a:cubicBezTo>
                    <a:pt x="1105" y="218"/>
                    <a:pt x="1036" y="194"/>
                    <a:pt x="1026" y="194"/>
                  </a:cubicBezTo>
                  <a:cubicBezTo>
                    <a:pt x="1025" y="194"/>
                    <a:pt x="1025" y="194"/>
                    <a:pt x="1024" y="194"/>
                  </a:cubicBezTo>
                  <a:lnTo>
                    <a:pt x="1024" y="194"/>
                  </a:lnTo>
                  <a:cubicBezTo>
                    <a:pt x="1048" y="162"/>
                    <a:pt x="1070" y="128"/>
                    <a:pt x="1092" y="94"/>
                  </a:cubicBezTo>
                  <a:cubicBezTo>
                    <a:pt x="1102" y="78"/>
                    <a:pt x="1112" y="60"/>
                    <a:pt x="1122" y="42"/>
                  </a:cubicBezTo>
                  <a:cubicBezTo>
                    <a:pt x="1124" y="39"/>
                    <a:pt x="1142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52;p51">
              <a:extLst>
                <a:ext uri="{FF2B5EF4-FFF2-40B4-BE49-F238E27FC236}">
                  <a16:creationId xmlns:a16="http://schemas.microsoft.com/office/drawing/2014/main" id="{0E23BE70-5DE9-4C61-9355-01DEBF41617E}"/>
                </a:ext>
              </a:extLst>
            </p:cNvPr>
            <p:cNvSpPr/>
            <p:nvPr/>
          </p:nvSpPr>
          <p:spPr>
            <a:xfrm rot="2700000">
              <a:off x="7479924" y="3997310"/>
              <a:ext cx="315925" cy="115582"/>
            </a:xfrm>
            <a:custGeom>
              <a:avLst/>
              <a:gdLst/>
              <a:ahLst/>
              <a:cxnLst/>
              <a:rect l="l" t="t" r="r" b="b"/>
              <a:pathLst>
                <a:path w="1107" h="405" extrusionOk="0">
                  <a:moveTo>
                    <a:pt x="446" y="0"/>
                  </a:moveTo>
                  <a:cubicBezTo>
                    <a:pt x="360" y="0"/>
                    <a:pt x="278" y="26"/>
                    <a:pt x="206" y="73"/>
                  </a:cubicBezTo>
                  <a:cubicBezTo>
                    <a:pt x="128" y="123"/>
                    <a:pt x="63" y="190"/>
                    <a:pt x="11" y="268"/>
                  </a:cubicBezTo>
                  <a:cubicBezTo>
                    <a:pt x="5" y="274"/>
                    <a:pt x="1" y="284"/>
                    <a:pt x="1" y="292"/>
                  </a:cubicBezTo>
                  <a:cubicBezTo>
                    <a:pt x="3" y="354"/>
                    <a:pt x="124" y="386"/>
                    <a:pt x="172" y="394"/>
                  </a:cubicBezTo>
                  <a:cubicBezTo>
                    <a:pt x="207" y="401"/>
                    <a:pt x="242" y="405"/>
                    <a:pt x="278" y="405"/>
                  </a:cubicBezTo>
                  <a:cubicBezTo>
                    <a:pt x="318" y="405"/>
                    <a:pt x="358" y="400"/>
                    <a:pt x="397" y="392"/>
                  </a:cubicBezTo>
                  <a:cubicBezTo>
                    <a:pt x="469" y="376"/>
                    <a:pt x="541" y="352"/>
                    <a:pt x="607" y="320"/>
                  </a:cubicBezTo>
                  <a:cubicBezTo>
                    <a:pt x="638" y="304"/>
                    <a:pt x="668" y="284"/>
                    <a:pt x="700" y="270"/>
                  </a:cubicBezTo>
                  <a:cubicBezTo>
                    <a:pt x="732" y="254"/>
                    <a:pt x="768" y="244"/>
                    <a:pt x="804" y="240"/>
                  </a:cubicBezTo>
                  <a:cubicBezTo>
                    <a:pt x="814" y="238"/>
                    <a:pt x="825" y="237"/>
                    <a:pt x="835" y="237"/>
                  </a:cubicBezTo>
                  <a:cubicBezTo>
                    <a:pt x="843" y="237"/>
                    <a:pt x="850" y="237"/>
                    <a:pt x="858" y="238"/>
                  </a:cubicBezTo>
                  <a:cubicBezTo>
                    <a:pt x="884" y="242"/>
                    <a:pt x="908" y="250"/>
                    <a:pt x="929" y="262"/>
                  </a:cubicBezTo>
                  <a:cubicBezTo>
                    <a:pt x="955" y="276"/>
                    <a:pt x="981" y="284"/>
                    <a:pt x="1009" y="288"/>
                  </a:cubicBezTo>
                  <a:lnTo>
                    <a:pt x="1059" y="288"/>
                  </a:lnTo>
                  <a:cubicBezTo>
                    <a:pt x="1067" y="288"/>
                    <a:pt x="1075" y="286"/>
                    <a:pt x="1083" y="284"/>
                  </a:cubicBezTo>
                  <a:cubicBezTo>
                    <a:pt x="1087" y="284"/>
                    <a:pt x="1105" y="276"/>
                    <a:pt x="1107" y="276"/>
                  </a:cubicBezTo>
                  <a:lnTo>
                    <a:pt x="1095" y="266"/>
                  </a:lnTo>
                  <a:cubicBezTo>
                    <a:pt x="1069" y="246"/>
                    <a:pt x="1045" y="226"/>
                    <a:pt x="1017" y="210"/>
                  </a:cubicBezTo>
                  <a:cubicBezTo>
                    <a:pt x="997" y="194"/>
                    <a:pt x="973" y="180"/>
                    <a:pt x="949" y="169"/>
                  </a:cubicBezTo>
                  <a:cubicBezTo>
                    <a:pt x="977" y="147"/>
                    <a:pt x="1003" y="125"/>
                    <a:pt x="1029" y="101"/>
                  </a:cubicBezTo>
                  <a:cubicBezTo>
                    <a:pt x="1043" y="89"/>
                    <a:pt x="1055" y="77"/>
                    <a:pt x="1067" y="65"/>
                  </a:cubicBezTo>
                  <a:cubicBezTo>
                    <a:pt x="1069" y="63"/>
                    <a:pt x="1095" y="35"/>
                    <a:pt x="1095" y="35"/>
                  </a:cubicBezTo>
                  <a:cubicBezTo>
                    <a:pt x="1083" y="33"/>
                    <a:pt x="1071" y="32"/>
                    <a:pt x="1059" y="32"/>
                  </a:cubicBezTo>
                  <a:cubicBezTo>
                    <a:pt x="1048" y="32"/>
                    <a:pt x="1036" y="33"/>
                    <a:pt x="1025" y="35"/>
                  </a:cubicBezTo>
                  <a:cubicBezTo>
                    <a:pt x="961" y="43"/>
                    <a:pt x="910" y="85"/>
                    <a:pt x="848" y="101"/>
                  </a:cubicBezTo>
                  <a:cubicBezTo>
                    <a:pt x="838" y="103"/>
                    <a:pt x="828" y="104"/>
                    <a:pt x="819" y="104"/>
                  </a:cubicBezTo>
                  <a:cubicBezTo>
                    <a:pt x="781" y="104"/>
                    <a:pt x="745" y="87"/>
                    <a:pt x="710" y="71"/>
                  </a:cubicBezTo>
                  <a:cubicBezTo>
                    <a:pt x="670" y="53"/>
                    <a:pt x="631" y="37"/>
                    <a:pt x="589" y="25"/>
                  </a:cubicBezTo>
                  <a:cubicBezTo>
                    <a:pt x="551" y="13"/>
                    <a:pt x="511" y="5"/>
                    <a:pt x="473" y="1"/>
                  </a:cubicBezTo>
                  <a:cubicBezTo>
                    <a:pt x="464" y="1"/>
                    <a:pt x="4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53;p51">
              <a:extLst>
                <a:ext uri="{FF2B5EF4-FFF2-40B4-BE49-F238E27FC236}">
                  <a16:creationId xmlns:a16="http://schemas.microsoft.com/office/drawing/2014/main" id="{483083A0-3626-498E-9F47-C1E51242C815}"/>
                </a:ext>
              </a:extLst>
            </p:cNvPr>
            <p:cNvSpPr/>
            <p:nvPr/>
          </p:nvSpPr>
          <p:spPr>
            <a:xfrm rot="2700000">
              <a:off x="7454068" y="4271095"/>
              <a:ext cx="325057" cy="135274"/>
            </a:xfrm>
            <a:custGeom>
              <a:avLst/>
              <a:gdLst/>
              <a:ahLst/>
              <a:cxnLst/>
              <a:rect l="l" t="t" r="r" b="b"/>
              <a:pathLst>
                <a:path w="1139" h="474" extrusionOk="0">
                  <a:moveTo>
                    <a:pt x="401" y="1"/>
                  </a:moveTo>
                  <a:cubicBezTo>
                    <a:pt x="359" y="1"/>
                    <a:pt x="318" y="7"/>
                    <a:pt x="278" y="19"/>
                  </a:cubicBezTo>
                  <a:cubicBezTo>
                    <a:pt x="188" y="45"/>
                    <a:pt x="104" y="89"/>
                    <a:pt x="32" y="149"/>
                  </a:cubicBezTo>
                  <a:cubicBezTo>
                    <a:pt x="24" y="155"/>
                    <a:pt x="20" y="161"/>
                    <a:pt x="16" y="169"/>
                  </a:cubicBezTo>
                  <a:cubicBezTo>
                    <a:pt x="1" y="229"/>
                    <a:pt x="110" y="294"/>
                    <a:pt x="150" y="316"/>
                  </a:cubicBezTo>
                  <a:cubicBezTo>
                    <a:pt x="218" y="352"/>
                    <a:pt x="293" y="372"/>
                    <a:pt x="369" y="378"/>
                  </a:cubicBezTo>
                  <a:cubicBezTo>
                    <a:pt x="396" y="380"/>
                    <a:pt x="422" y="381"/>
                    <a:pt x="449" y="381"/>
                  </a:cubicBezTo>
                  <a:cubicBezTo>
                    <a:pt x="496" y="381"/>
                    <a:pt x="543" y="378"/>
                    <a:pt x="590" y="370"/>
                  </a:cubicBezTo>
                  <a:cubicBezTo>
                    <a:pt x="624" y="364"/>
                    <a:pt x="658" y="354"/>
                    <a:pt x="694" y="348"/>
                  </a:cubicBezTo>
                  <a:cubicBezTo>
                    <a:pt x="711" y="345"/>
                    <a:pt x="729" y="344"/>
                    <a:pt x="747" y="344"/>
                  </a:cubicBezTo>
                  <a:cubicBezTo>
                    <a:pt x="765" y="344"/>
                    <a:pt x="783" y="345"/>
                    <a:pt x="800" y="348"/>
                  </a:cubicBezTo>
                  <a:cubicBezTo>
                    <a:pt x="820" y="350"/>
                    <a:pt x="836" y="354"/>
                    <a:pt x="853" y="360"/>
                  </a:cubicBezTo>
                  <a:cubicBezTo>
                    <a:pt x="875" y="372"/>
                    <a:pt x="897" y="388"/>
                    <a:pt x="915" y="406"/>
                  </a:cubicBezTo>
                  <a:cubicBezTo>
                    <a:pt x="935" y="426"/>
                    <a:pt x="957" y="442"/>
                    <a:pt x="983" y="454"/>
                  </a:cubicBezTo>
                  <a:cubicBezTo>
                    <a:pt x="999" y="460"/>
                    <a:pt x="1015" y="466"/>
                    <a:pt x="1031" y="470"/>
                  </a:cubicBezTo>
                  <a:cubicBezTo>
                    <a:pt x="1039" y="472"/>
                    <a:pt x="1047" y="474"/>
                    <a:pt x="1057" y="474"/>
                  </a:cubicBezTo>
                  <a:cubicBezTo>
                    <a:pt x="1059" y="474"/>
                    <a:pt x="1079" y="472"/>
                    <a:pt x="1079" y="472"/>
                  </a:cubicBezTo>
                  <a:cubicBezTo>
                    <a:pt x="1077" y="468"/>
                    <a:pt x="1075" y="464"/>
                    <a:pt x="1071" y="460"/>
                  </a:cubicBezTo>
                  <a:cubicBezTo>
                    <a:pt x="1053" y="434"/>
                    <a:pt x="1035" y="408"/>
                    <a:pt x="1015" y="384"/>
                  </a:cubicBezTo>
                  <a:cubicBezTo>
                    <a:pt x="999" y="364"/>
                    <a:pt x="981" y="344"/>
                    <a:pt x="961" y="326"/>
                  </a:cubicBezTo>
                  <a:cubicBezTo>
                    <a:pt x="993" y="312"/>
                    <a:pt x="1025" y="298"/>
                    <a:pt x="1057" y="285"/>
                  </a:cubicBezTo>
                  <a:cubicBezTo>
                    <a:pt x="1073" y="277"/>
                    <a:pt x="1089" y="269"/>
                    <a:pt x="1103" y="259"/>
                  </a:cubicBezTo>
                  <a:cubicBezTo>
                    <a:pt x="1106" y="257"/>
                    <a:pt x="1135" y="239"/>
                    <a:pt x="1138" y="239"/>
                  </a:cubicBezTo>
                  <a:lnTo>
                    <a:pt x="1138" y="239"/>
                  </a:ln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lnTo>
                    <a:pt x="1138" y="239"/>
                  </a:lnTo>
                  <a:cubicBezTo>
                    <a:pt x="1116" y="229"/>
                    <a:pt x="1094" y="223"/>
                    <a:pt x="1071" y="217"/>
                  </a:cubicBezTo>
                  <a:cubicBezTo>
                    <a:pt x="1062" y="216"/>
                    <a:pt x="1053" y="215"/>
                    <a:pt x="1044" y="215"/>
                  </a:cubicBezTo>
                  <a:cubicBezTo>
                    <a:pt x="993" y="215"/>
                    <a:pt x="941" y="231"/>
                    <a:pt x="891" y="231"/>
                  </a:cubicBezTo>
                  <a:cubicBezTo>
                    <a:pt x="888" y="231"/>
                    <a:pt x="886" y="231"/>
                    <a:pt x="883" y="231"/>
                  </a:cubicBezTo>
                  <a:cubicBezTo>
                    <a:pt x="834" y="227"/>
                    <a:pt x="796" y="193"/>
                    <a:pt x="760" y="161"/>
                  </a:cubicBezTo>
                  <a:cubicBezTo>
                    <a:pt x="728" y="133"/>
                    <a:pt x="694" y="107"/>
                    <a:pt x="656" y="83"/>
                  </a:cubicBezTo>
                  <a:cubicBezTo>
                    <a:pt x="624" y="61"/>
                    <a:pt x="588" y="41"/>
                    <a:pt x="553" y="27"/>
                  </a:cubicBezTo>
                  <a:cubicBezTo>
                    <a:pt x="503" y="10"/>
                    <a:pt x="452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54;p51">
              <a:extLst>
                <a:ext uri="{FF2B5EF4-FFF2-40B4-BE49-F238E27FC236}">
                  <a16:creationId xmlns:a16="http://schemas.microsoft.com/office/drawing/2014/main" id="{A1FB32D9-6B39-4915-8DE4-4BCB5B95BEFA}"/>
                </a:ext>
              </a:extLst>
            </p:cNvPr>
            <p:cNvSpPr/>
            <p:nvPr/>
          </p:nvSpPr>
          <p:spPr>
            <a:xfrm rot="2700000">
              <a:off x="7050480" y="4387430"/>
              <a:ext cx="246575" cy="92466"/>
            </a:xfrm>
            <a:custGeom>
              <a:avLst/>
              <a:gdLst/>
              <a:ahLst/>
              <a:cxnLst/>
              <a:rect l="l" t="t" r="r" b="b"/>
              <a:pathLst>
                <a:path w="864" h="324" extrusionOk="0">
                  <a:moveTo>
                    <a:pt x="359" y="1"/>
                  </a:moveTo>
                  <a:cubicBezTo>
                    <a:pt x="285" y="1"/>
                    <a:pt x="214" y="23"/>
                    <a:pt x="154" y="67"/>
                  </a:cubicBezTo>
                  <a:cubicBezTo>
                    <a:pt x="96" y="111"/>
                    <a:pt x="46" y="164"/>
                    <a:pt x="8" y="226"/>
                  </a:cubicBezTo>
                  <a:cubicBezTo>
                    <a:pt x="4" y="232"/>
                    <a:pt x="0" y="238"/>
                    <a:pt x="0" y="246"/>
                  </a:cubicBezTo>
                  <a:cubicBezTo>
                    <a:pt x="4" y="294"/>
                    <a:pt x="102" y="314"/>
                    <a:pt x="138" y="318"/>
                  </a:cubicBezTo>
                  <a:cubicBezTo>
                    <a:pt x="160" y="321"/>
                    <a:pt x="182" y="323"/>
                    <a:pt x="204" y="323"/>
                  </a:cubicBezTo>
                  <a:cubicBezTo>
                    <a:pt x="241" y="323"/>
                    <a:pt x="279" y="318"/>
                    <a:pt x="315" y="308"/>
                  </a:cubicBezTo>
                  <a:cubicBezTo>
                    <a:pt x="371" y="294"/>
                    <a:pt x="425" y="272"/>
                    <a:pt x="475" y="244"/>
                  </a:cubicBezTo>
                  <a:cubicBezTo>
                    <a:pt x="501" y="232"/>
                    <a:pt x="523" y="216"/>
                    <a:pt x="546" y="202"/>
                  </a:cubicBezTo>
                  <a:cubicBezTo>
                    <a:pt x="570" y="188"/>
                    <a:pt x="598" y="180"/>
                    <a:pt x="626" y="174"/>
                  </a:cubicBezTo>
                  <a:cubicBezTo>
                    <a:pt x="640" y="170"/>
                    <a:pt x="654" y="170"/>
                    <a:pt x="668" y="170"/>
                  </a:cubicBezTo>
                  <a:cubicBezTo>
                    <a:pt x="688" y="174"/>
                    <a:pt x="706" y="178"/>
                    <a:pt x="724" y="188"/>
                  </a:cubicBezTo>
                  <a:cubicBezTo>
                    <a:pt x="744" y="196"/>
                    <a:pt x="766" y="202"/>
                    <a:pt x="788" y="204"/>
                  </a:cubicBezTo>
                  <a:cubicBezTo>
                    <a:pt x="794" y="205"/>
                    <a:pt x="800" y="206"/>
                    <a:pt x="807" y="206"/>
                  </a:cubicBezTo>
                  <a:cubicBezTo>
                    <a:pt x="813" y="206"/>
                    <a:pt x="820" y="205"/>
                    <a:pt x="827" y="204"/>
                  </a:cubicBezTo>
                  <a:cubicBezTo>
                    <a:pt x="833" y="204"/>
                    <a:pt x="839" y="204"/>
                    <a:pt x="847" y="202"/>
                  </a:cubicBezTo>
                  <a:cubicBezTo>
                    <a:pt x="849" y="202"/>
                    <a:pt x="863" y="194"/>
                    <a:pt x="863" y="194"/>
                  </a:cubicBezTo>
                  <a:lnTo>
                    <a:pt x="853" y="186"/>
                  </a:lnTo>
                  <a:cubicBezTo>
                    <a:pt x="833" y="172"/>
                    <a:pt x="813" y="158"/>
                    <a:pt x="794" y="144"/>
                  </a:cubicBezTo>
                  <a:cubicBezTo>
                    <a:pt x="776" y="134"/>
                    <a:pt x="758" y="124"/>
                    <a:pt x="738" y="117"/>
                  </a:cubicBezTo>
                  <a:cubicBezTo>
                    <a:pt x="758" y="99"/>
                    <a:pt x="780" y="79"/>
                    <a:pt x="798" y="61"/>
                  </a:cubicBezTo>
                  <a:cubicBezTo>
                    <a:pt x="807" y="51"/>
                    <a:pt x="817" y="41"/>
                    <a:pt x="825" y="31"/>
                  </a:cubicBezTo>
                  <a:cubicBezTo>
                    <a:pt x="827" y="29"/>
                    <a:pt x="845" y="5"/>
                    <a:pt x="847" y="5"/>
                  </a:cubicBezTo>
                  <a:cubicBezTo>
                    <a:pt x="827" y="5"/>
                    <a:pt x="809" y="5"/>
                    <a:pt x="792" y="7"/>
                  </a:cubicBezTo>
                  <a:cubicBezTo>
                    <a:pt x="744" y="17"/>
                    <a:pt x="704" y="53"/>
                    <a:pt x="656" y="67"/>
                  </a:cubicBezTo>
                  <a:cubicBezTo>
                    <a:pt x="648" y="69"/>
                    <a:pt x="640" y="70"/>
                    <a:pt x="632" y="70"/>
                  </a:cubicBezTo>
                  <a:cubicBezTo>
                    <a:pt x="603" y="70"/>
                    <a:pt x="575" y="58"/>
                    <a:pt x="548" y="47"/>
                  </a:cubicBezTo>
                  <a:cubicBezTo>
                    <a:pt x="517" y="35"/>
                    <a:pt x="485" y="25"/>
                    <a:pt x="451" y="15"/>
                  </a:cubicBezTo>
                  <a:cubicBezTo>
                    <a:pt x="421" y="7"/>
                    <a:pt x="391" y="3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645;p51">
            <a:extLst>
              <a:ext uri="{FF2B5EF4-FFF2-40B4-BE49-F238E27FC236}">
                <a16:creationId xmlns:a16="http://schemas.microsoft.com/office/drawing/2014/main" id="{1EC91AA3-8915-4685-953E-5A68DD6AA021}"/>
              </a:ext>
            </a:extLst>
          </p:cNvPr>
          <p:cNvGrpSpPr/>
          <p:nvPr/>
        </p:nvGrpSpPr>
        <p:grpSpPr>
          <a:xfrm>
            <a:off x="7090886" y="3610172"/>
            <a:ext cx="794688" cy="804358"/>
            <a:chOff x="6995759" y="3749174"/>
            <a:chExt cx="794688" cy="804358"/>
          </a:xfrm>
        </p:grpSpPr>
        <p:sp>
          <p:nvSpPr>
            <p:cNvPr id="41" name="Google Shape;1646;p51">
              <a:extLst>
                <a:ext uri="{FF2B5EF4-FFF2-40B4-BE49-F238E27FC236}">
                  <a16:creationId xmlns:a16="http://schemas.microsoft.com/office/drawing/2014/main" id="{75EA9FE7-5351-45C8-B708-D075841B1C83}"/>
                </a:ext>
              </a:extLst>
            </p:cNvPr>
            <p:cNvSpPr/>
            <p:nvPr/>
          </p:nvSpPr>
          <p:spPr>
            <a:xfrm rot="2700000">
              <a:off x="7014074" y="3844401"/>
              <a:ext cx="351028" cy="197203"/>
            </a:xfrm>
            <a:custGeom>
              <a:avLst/>
              <a:gdLst/>
              <a:ahLst/>
              <a:cxnLst/>
              <a:rect l="l" t="t" r="r" b="b"/>
              <a:pathLst>
                <a:path w="1230" h="691" extrusionOk="0">
                  <a:moveTo>
                    <a:pt x="1144" y="1"/>
                  </a:moveTo>
                  <a:cubicBezTo>
                    <a:pt x="1144" y="1"/>
                    <a:pt x="1144" y="1"/>
                    <a:pt x="1144" y="1"/>
                  </a:cubicBezTo>
                  <a:lnTo>
                    <a:pt x="1144" y="1"/>
                  </a:lnTo>
                  <a:cubicBezTo>
                    <a:pt x="1144" y="1"/>
                    <a:pt x="1144" y="1"/>
                    <a:pt x="1144" y="1"/>
                  </a:cubicBezTo>
                  <a:close/>
                  <a:moveTo>
                    <a:pt x="1144" y="1"/>
                  </a:moveTo>
                  <a:cubicBezTo>
                    <a:pt x="1116" y="5"/>
                    <a:pt x="1090" y="13"/>
                    <a:pt x="1064" y="23"/>
                  </a:cubicBezTo>
                  <a:cubicBezTo>
                    <a:pt x="998" y="52"/>
                    <a:pt x="953" y="116"/>
                    <a:pt x="889" y="152"/>
                  </a:cubicBezTo>
                  <a:cubicBezTo>
                    <a:pt x="864" y="165"/>
                    <a:pt x="839" y="170"/>
                    <a:pt x="813" y="170"/>
                  </a:cubicBezTo>
                  <a:cubicBezTo>
                    <a:pt x="784" y="170"/>
                    <a:pt x="755" y="164"/>
                    <a:pt x="725" y="160"/>
                  </a:cubicBezTo>
                  <a:cubicBezTo>
                    <a:pt x="676" y="152"/>
                    <a:pt x="626" y="148"/>
                    <a:pt x="576" y="146"/>
                  </a:cubicBezTo>
                  <a:cubicBezTo>
                    <a:pt x="568" y="146"/>
                    <a:pt x="560" y="146"/>
                    <a:pt x="552" y="146"/>
                  </a:cubicBezTo>
                  <a:cubicBezTo>
                    <a:pt x="514" y="146"/>
                    <a:pt x="476" y="149"/>
                    <a:pt x="438" y="156"/>
                  </a:cubicBezTo>
                  <a:cubicBezTo>
                    <a:pt x="333" y="180"/>
                    <a:pt x="235" y="238"/>
                    <a:pt x="163" y="319"/>
                  </a:cubicBezTo>
                  <a:cubicBezTo>
                    <a:pt x="94" y="401"/>
                    <a:pt x="38" y="495"/>
                    <a:pt x="4" y="598"/>
                  </a:cubicBezTo>
                  <a:cubicBezTo>
                    <a:pt x="0" y="606"/>
                    <a:pt x="0" y="618"/>
                    <a:pt x="2" y="628"/>
                  </a:cubicBezTo>
                  <a:cubicBezTo>
                    <a:pt x="17" y="680"/>
                    <a:pt x="107" y="690"/>
                    <a:pt x="172" y="690"/>
                  </a:cubicBezTo>
                  <a:cubicBezTo>
                    <a:pt x="193" y="690"/>
                    <a:pt x="211" y="689"/>
                    <a:pt x="223" y="688"/>
                  </a:cubicBezTo>
                  <a:cubicBezTo>
                    <a:pt x="311" y="682"/>
                    <a:pt x="399" y="656"/>
                    <a:pt x="476" y="616"/>
                  </a:cubicBezTo>
                  <a:cubicBezTo>
                    <a:pt x="552" y="575"/>
                    <a:pt x="622" y="527"/>
                    <a:pt x="688" y="471"/>
                  </a:cubicBezTo>
                  <a:cubicBezTo>
                    <a:pt x="717" y="443"/>
                    <a:pt x="745" y="413"/>
                    <a:pt x="775" y="385"/>
                  </a:cubicBezTo>
                  <a:cubicBezTo>
                    <a:pt x="807" y="357"/>
                    <a:pt x="843" y="335"/>
                    <a:pt x="881" y="319"/>
                  </a:cubicBezTo>
                  <a:cubicBezTo>
                    <a:pt x="899" y="310"/>
                    <a:pt x="919" y="304"/>
                    <a:pt x="941" y="300"/>
                  </a:cubicBezTo>
                  <a:cubicBezTo>
                    <a:pt x="950" y="298"/>
                    <a:pt x="959" y="298"/>
                    <a:pt x="969" y="298"/>
                  </a:cubicBezTo>
                  <a:cubicBezTo>
                    <a:pt x="988" y="298"/>
                    <a:pt x="1008" y="300"/>
                    <a:pt x="1028" y="306"/>
                  </a:cubicBezTo>
                  <a:cubicBezTo>
                    <a:pt x="1048" y="309"/>
                    <a:pt x="1069" y="312"/>
                    <a:pt x="1090" y="312"/>
                  </a:cubicBezTo>
                  <a:cubicBezTo>
                    <a:pt x="1101" y="312"/>
                    <a:pt x="1113" y="311"/>
                    <a:pt x="1124" y="310"/>
                  </a:cubicBezTo>
                  <a:cubicBezTo>
                    <a:pt x="1142" y="306"/>
                    <a:pt x="1162" y="300"/>
                    <a:pt x="1180" y="294"/>
                  </a:cubicBezTo>
                  <a:cubicBezTo>
                    <a:pt x="1190" y="292"/>
                    <a:pt x="1200" y="288"/>
                    <a:pt x="1208" y="284"/>
                  </a:cubicBezTo>
                  <a:cubicBezTo>
                    <a:pt x="1212" y="282"/>
                    <a:pt x="1230" y="268"/>
                    <a:pt x="1230" y="268"/>
                  </a:cubicBezTo>
                  <a:lnTo>
                    <a:pt x="1214" y="260"/>
                  </a:lnTo>
                  <a:cubicBezTo>
                    <a:pt x="1182" y="244"/>
                    <a:pt x="1146" y="230"/>
                    <a:pt x="1112" y="220"/>
                  </a:cubicBezTo>
                  <a:cubicBezTo>
                    <a:pt x="1105" y="218"/>
                    <a:pt x="1036" y="194"/>
                    <a:pt x="1026" y="194"/>
                  </a:cubicBezTo>
                  <a:cubicBezTo>
                    <a:pt x="1025" y="194"/>
                    <a:pt x="1025" y="194"/>
                    <a:pt x="1024" y="194"/>
                  </a:cubicBezTo>
                  <a:lnTo>
                    <a:pt x="1024" y="194"/>
                  </a:lnTo>
                  <a:cubicBezTo>
                    <a:pt x="1048" y="162"/>
                    <a:pt x="1070" y="128"/>
                    <a:pt x="1092" y="94"/>
                  </a:cubicBezTo>
                  <a:cubicBezTo>
                    <a:pt x="1102" y="78"/>
                    <a:pt x="1112" y="60"/>
                    <a:pt x="1122" y="42"/>
                  </a:cubicBezTo>
                  <a:cubicBezTo>
                    <a:pt x="1124" y="39"/>
                    <a:pt x="1142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47;p51">
              <a:extLst>
                <a:ext uri="{FF2B5EF4-FFF2-40B4-BE49-F238E27FC236}">
                  <a16:creationId xmlns:a16="http://schemas.microsoft.com/office/drawing/2014/main" id="{610CD203-89C9-446A-BE82-10D0F25B03B8}"/>
                </a:ext>
              </a:extLst>
            </p:cNvPr>
            <p:cNvSpPr/>
            <p:nvPr/>
          </p:nvSpPr>
          <p:spPr>
            <a:xfrm rot="2700000">
              <a:off x="7479924" y="3997310"/>
              <a:ext cx="315925" cy="115582"/>
            </a:xfrm>
            <a:custGeom>
              <a:avLst/>
              <a:gdLst/>
              <a:ahLst/>
              <a:cxnLst/>
              <a:rect l="l" t="t" r="r" b="b"/>
              <a:pathLst>
                <a:path w="1107" h="405" extrusionOk="0">
                  <a:moveTo>
                    <a:pt x="446" y="0"/>
                  </a:moveTo>
                  <a:cubicBezTo>
                    <a:pt x="360" y="0"/>
                    <a:pt x="278" y="26"/>
                    <a:pt x="206" y="73"/>
                  </a:cubicBezTo>
                  <a:cubicBezTo>
                    <a:pt x="128" y="123"/>
                    <a:pt x="63" y="190"/>
                    <a:pt x="11" y="268"/>
                  </a:cubicBezTo>
                  <a:cubicBezTo>
                    <a:pt x="5" y="274"/>
                    <a:pt x="1" y="284"/>
                    <a:pt x="1" y="292"/>
                  </a:cubicBezTo>
                  <a:cubicBezTo>
                    <a:pt x="3" y="354"/>
                    <a:pt x="124" y="386"/>
                    <a:pt x="172" y="394"/>
                  </a:cubicBezTo>
                  <a:cubicBezTo>
                    <a:pt x="207" y="401"/>
                    <a:pt x="242" y="405"/>
                    <a:pt x="278" y="405"/>
                  </a:cubicBezTo>
                  <a:cubicBezTo>
                    <a:pt x="318" y="405"/>
                    <a:pt x="358" y="400"/>
                    <a:pt x="397" y="392"/>
                  </a:cubicBezTo>
                  <a:cubicBezTo>
                    <a:pt x="469" y="376"/>
                    <a:pt x="541" y="352"/>
                    <a:pt x="607" y="320"/>
                  </a:cubicBezTo>
                  <a:cubicBezTo>
                    <a:pt x="638" y="304"/>
                    <a:pt x="668" y="284"/>
                    <a:pt x="700" y="270"/>
                  </a:cubicBezTo>
                  <a:cubicBezTo>
                    <a:pt x="732" y="254"/>
                    <a:pt x="768" y="244"/>
                    <a:pt x="804" y="240"/>
                  </a:cubicBezTo>
                  <a:cubicBezTo>
                    <a:pt x="814" y="238"/>
                    <a:pt x="825" y="237"/>
                    <a:pt x="835" y="237"/>
                  </a:cubicBezTo>
                  <a:cubicBezTo>
                    <a:pt x="843" y="237"/>
                    <a:pt x="850" y="237"/>
                    <a:pt x="858" y="238"/>
                  </a:cubicBezTo>
                  <a:cubicBezTo>
                    <a:pt x="884" y="242"/>
                    <a:pt x="908" y="250"/>
                    <a:pt x="929" y="262"/>
                  </a:cubicBezTo>
                  <a:cubicBezTo>
                    <a:pt x="955" y="276"/>
                    <a:pt x="981" y="284"/>
                    <a:pt x="1009" y="288"/>
                  </a:cubicBezTo>
                  <a:lnTo>
                    <a:pt x="1059" y="288"/>
                  </a:lnTo>
                  <a:cubicBezTo>
                    <a:pt x="1067" y="288"/>
                    <a:pt x="1075" y="286"/>
                    <a:pt x="1083" y="284"/>
                  </a:cubicBezTo>
                  <a:cubicBezTo>
                    <a:pt x="1087" y="284"/>
                    <a:pt x="1105" y="276"/>
                    <a:pt x="1107" y="276"/>
                  </a:cubicBezTo>
                  <a:lnTo>
                    <a:pt x="1095" y="266"/>
                  </a:lnTo>
                  <a:cubicBezTo>
                    <a:pt x="1069" y="246"/>
                    <a:pt x="1045" y="226"/>
                    <a:pt x="1017" y="210"/>
                  </a:cubicBezTo>
                  <a:cubicBezTo>
                    <a:pt x="997" y="194"/>
                    <a:pt x="973" y="180"/>
                    <a:pt x="949" y="169"/>
                  </a:cubicBezTo>
                  <a:cubicBezTo>
                    <a:pt x="977" y="147"/>
                    <a:pt x="1003" y="125"/>
                    <a:pt x="1029" y="101"/>
                  </a:cubicBezTo>
                  <a:cubicBezTo>
                    <a:pt x="1043" y="89"/>
                    <a:pt x="1055" y="77"/>
                    <a:pt x="1067" y="65"/>
                  </a:cubicBezTo>
                  <a:cubicBezTo>
                    <a:pt x="1069" y="63"/>
                    <a:pt x="1095" y="35"/>
                    <a:pt x="1095" y="35"/>
                  </a:cubicBezTo>
                  <a:cubicBezTo>
                    <a:pt x="1083" y="33"/>
                    <a:pt x="1071" y="32"/>
                    <a:pt x="1059" y="32"/>
                  </a:cubicBezTo>
                  <a:cubicBezTo>
                    <a:pt x="1048" y="32"/>
                    <a:pt x="1036" y="33"/>
                    <a:pt x="1025" y="35"/>
                  </a:cubicBezTo>
                  <a:cubicBezTo>
                    <a:pt x="961" y="43"/>
                    <a:pt x="910" y="85"/>
                    <a:pt x="848" y="101"/>
                  </a:cubicBezTo>
                  <a:cubicBezTo>
                    <a:pt x="838" y="103"/>
                    <a:pt x="828" y="104"/>
                    <a:pt x="819" y="104"/>
                  </a:cubicBezTo>
                  <a:cubicBezTo>
                    <a:pt x="781" y="104"/>
                    <a:pt x="745" y="87"/>
                    <a:pt x="710" y="71"/>
                  </a:cubicBezTo>
                  <a:cubicBezTo>
                    <a:pt x="670" y="53"/>
                    <a:pt x="631" y="37"/>
                    <a:pt x="589" y="25"/>
                  </a:cubicBezTo>
                  <a:cubicBezTo>
                    <a:pt x="551" y="13"/>
                    <a:pt x="511" y="5"/>
                    <a:pt x="473" y="1"/>
                  </a:cubicBezTo>
                  <a:cubicBezTo>
                    <a:pt x="464" y="1"/>
                    <a:pt x="4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48;p51">
              <a:extLst>
                <a:ext uri="{FF2B5EF4-FFF2-40B4-BE49-F238E27FC236}">
                  <a16:creationId xmlns:a16="http://schemas.microsoft.com/office/drawing/2014/main" id="{BA1B17B8-0781-413D-A561-3E597F229766}"/>
                </a:ext>
              </a:extLst>
            </p:cNvPr>
            <p:cNvSpPr/>
            <p:nvPr/>
          </p:nvSpPr>
          <p:spPr>
            <a:xfrm rot="2700000">
              <a:off x="7454068" y="4271095"/>
              <a:ext cx="325057" cy="135274"/>
            </a:xfrm>
            <a:custGeom>
              <a:avLst/>
              <a:gdLst/>
              <a:ahLst/>
              <a:cxnLst/>
              <a:rect l="l" t="t" r="r" b="b"/>
              <a:pathLst>
                <a:path w="1139" h="474" extrusionOk="0">
                  <a:moveTo>
                    <a:pt x="401" y="1"/>
                  </a:moveTo>
                  <a:cubicBezTo>
                    <a:pt x="359" y="1"/>
                    <a:pt x="318" y="7"/>
                    <a:pt x="278" y="19"/>
                  </a:cubicBezTo>
                  <a:cubicBezTo>
                    <a:pt x="188" y="45"/>
                    <a:pt x="104" y="89"/>
                    <a:pt x="32" y="149"/>
                  </a:cubicBezTo>
                  <a:cubicBezTo>
                    <a:pt x="24" y="155"/>
                    <a:pt x="20" y="161"/>
                    <a:pt x="16" y="169"/>
                  </a:cubicBezTo>
                  <a:cubicBezTo>
                    <a:pt x="1" y="229"/>
                    <a:pt x="110" y="294"/>
                    <a:pt x="150" y="316"/>
                  </a:cubicBezTo>
                  <a:cubicBezTo>
                    <a:pt x="218" y="352"/>
                    <a:pt x="293" y="372"/>
                    <a:pt x="369" y="378"/>
                  </a:cubicBezTo>
                  <a:cubicBezTo>
                    <a:pt x="396" y="380"/>
                    <a:pt x="422" y="381"/>
                    <a:pt x="449" y="381"/>
                  </a:cubicBezTo>
                  <a:cubicBezTo>
                    <a:pt x="496" y="381"/>
                    <a:pt x="543" y="378"/>
                    <a:pt x="590" y="370"/>
                  </a:cubicBezTo>
                  <a:cubicBezTo>
                    <a:pt x="624" y="364"/>
                    <a:pt x="658" y="354"/>
                    <a:pt x="694" y="348"/>
                  </a:cubicBezTo>
                  <a:cubicBezTo>
                    <a:pt x="711" y="345"/>
                    <a:pt x="729" y="344"/>
                    <a:pt x="747" y="344"/>
                  </a:cubicBezTo>
                  <a:cubicBezTo>
                    <a:pt x="765" y="344"/>
                    <a:pt x="783" y="345"/>
                    <a:pt x="800" y="348"/>
                  </a:cubicBezTo>
                  <a:cubicBezTo>
                    <a:pt x="820" y="350"/>
                    <a:pt x="836" y="354"/>
                    <a:pt x="853" y="360"/>
                  </a:cubicBezTo>
                  <a:cubicBezTo>
                    <a:pt x="875" y="372"/>
                    <a:pt x="897" y="388"/>
                    <a:pt x="915" y="406"/>
                  </a:cubicBezTo>
                  <a:cubicBezTo>
                    <a:pt x="935" y="426"/>
                    <a:pt x="957" y="442"/>
                    <a:pt x="983" y="454"/>
                  </a:cubicBezTo>
                  <a:cubicBezTo>
                    <a:pt x="999" y="460"/>
                    <a:pt x="1015" y="466"/>
                    <a:pt x="1031" y="470"/>
                  </a:cubicBezTo>
                  <a:cubicBezTo>
                    <a:pt x="1039" y="472"/>
                    <a:pt x="1047" y="474"/>
                    <a:pt x="1057" y="474"/>
                  </a:cubicBezTo>
                  <a:cubicBezTo>
                    <a:pt x="1059" y="474"/>
                    <a:pt x="1079" y="472"/>
                    <a:pt x="1079" y="472"/>
                  </a:cubicBezTo>
                  <a:cubicBezTo>
                    <a:pt x="1077" y="468"/>
                    <a:pt x="1075" y="464"/>
                    <a:pt x="1071" y="460"/>
                  </a:cubicBezTo>
                  <a:cubicBezTo>
                    <a:pt x="1053" y="434"/>
                    <a:pt x="1035" y="408"/>
                    <a:pt x="1015" y="384"/>
                  </a:cubicBezTo>
                  <a:cubicBezTo>
                    <a:pt x="999" y="364"/>
                    <a:pt x="981" y="344"/>
                    <a:pt x="961" y="326"/>
                  </a:cubicBezTo>
                  <a:cubicBezTo>
                    <a:pt x="993" y="312"/>
                    <a:pt x="1025" y="298"/>
                    <a:pt x="1057" y="285"/>
                  </a:cubicBezTo>
                  <a:cubicBezTo>
                    <a:pt x="1073" y="277"/>
                    <a:pt x="1089" y="269"/>
                    <a:pt x="1103" y="259"/>
                  </a:cubicBezTo>
                  <a:cubicBezTo>
                    <a:pt x="1106" y="257"/>
                    <a:pt x="1135" y="239"/>
                    <a:pt x="1138" y="239"/>
                  </a:cubicBezTo>
                  <a:lnTo>
                    <a:pt x="1138" y="239"/>
                  </a:ln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lnTo>
                    <a:pt x="1138" y="239"/>
                  </a:lnTo>
                  <a:cubicBezTo>
                    <a:pt x="1116" y="229"/>
                    <a:pt x="1094" y="223"/>
                    <a:pt x="1071" y="217"/>
                  </a:cubicBezTo>
                  <a:cubicBezTo>
                    <a:pt x="1062" y="216"/>
                    <a:pt x="1053" y="215"/>
                    <a:pt x="1044" y="215"/>
                  </a:cubicBezTo>
                  <a:cubicBezTo>
                    <a:pt x="993" y="215"/>
                    <a:pt x="941" y="231"/>
                    <a:pt x="891" y="231"/>
                  </a:cubicBezTo>
                  <a:cubicBezTo>
                    <a:pt x="888" y="231"/>
                    <a:pt x="886" y="231"/>
                    <a:pt x="883" y="231"/>
                  </a:cubicBezTo>
                  <a:cubicBezTo>
                    <a:pt x="834" y="227"/>
                    <a:pt x="796" y="193"/>
                    <a:pt x="760" y="161"/>
                  </a:cubicBezTo>
                  <a:cubicBezTo>
                    <a:pt x="728" y="133"/>
                    <a:pt x="694" y="107"/>
                    <a:pt x="656" y="83"/>
                  </a:cubicBezTo>
                  <a:cubicBezTo>
                    <a:pt x="624" y="61"/>
                    <a:pt x="588" y="41"/>
                    <a:pt x="553" y="27"/>
                  </a:cubicBezTo>
                  <a:cubicBezTo>
                    <a:pt x="503" y="10"/>
                    <a:pt x="452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49;p51">
              <a:extLst>
                <a:ext uri="{FF2B5EF4-FFF2-40B4-BE49-F238E27FC236}">
                  <a16:creationId xmlns:a16="http://schemas.microsoft.com/office/drawing/2014/main" id="{CA233789-6704-4019-AB38-A5B35F96BCA7}"/>
                </a:ext>
              </a:extLst>
            </p:cNvPr>
            <p:cNvSpPr/>
            <p:nvPr/>
          </p:nvSpPr>
          <p:spPr>
            <a:xfrm rot="2700000">
              <a:off x="7050480" y="4387430"/>
              <a:ext cx="246575" cy="92466"/>
            </a:xfrm>
            <a:custGeom>
              <a:avLst/>
              <a:gdLst/>
              <a:ahLst/>
              <a:cxnLst/>
              <a:rect l="l" t="t" r="r" b="b"/>
              <a:pathLst>
                <a:path w="864" h="324" extrusionOk="0">
                  <a:moveTo>
                    <a:pt x="359" y="1"/>
                  </a:moveTo>
                  <a:cubicBezTo>
                    <a:pt x="285" y="1"/>
                    <a:pt x="214" y="23"/>
                    <a:pt x="154" y="67"/>
                  </a:cubicBezTo>
                  <a:cubicBezTo>
                    <a:pt x="96" y="111"/>
                    <a:pt x="46" y="164"/>
                    <a:pt x="8" y="226"/>
                  </a:cubicBezTo>
                  <a:cubicBezTo>
                    <a:pt x="4" y="232"/>
                    <a:pt x="0" y="238"/>
                    <a:pt x="0" y="246"/>
                  </a:cubicBezTo>
                  <a:cubicBezTo>
                    <a:pt x="4" y="294"/>
                    <a:pt x="102" y="314"/>
                    <a:pt x="138" y="318"/>
                  </a:cubicBezTo>
                  <a:cubicBezTo>
                    <a:pt x="160" y="321"/>
                    <a:pt x="182" y="323"/>
                    <a:pt x="204" y="323"/>
                  </a:cubicBezTo>
                  <a:cubicBezTo>
                    <a:pt x="241" y="323"/>
                    <a:pt x="279" y="318"/>
                    <a:pt x="315" y="308"/>
                  </a:cubicBezTo>
                  <a:cubicBezTo>
                    <a:pt x="371" y="294"/>
                    <a:pt x="425" y="272"/>
                    <a:pt x="475" y="244"/>
                  </a:cubicBezTo>
                  <a:cubicBezTo>
                    <a:pt x="501" y="232"/>
                    <a:pt x="523" y="216"/>
                    <a:pt x="546" y="202"/>
                  </a:cubicBezTo>
                  <a:cubicBezTo>
                    <a:pt x="570" y="188"/>
                    <a:pt x="598" y="180"/>
                    <a:pt x="626" y="174"/>
                  </a:cubicBezTo>
                  <a:cubicBezTo>
                    <a:pt x="640" y="170"/>
                    <a:pt x="654" y="170"/>
                    <a:pt x="668" y="170"/>
                  </a:cubicBezTo>
                  <a:cubicBezTo>
                    <a:pt x="688" y="174"/>
                    <a:pt x="706" y="178"/>
                    <a:pt x="724" y="188"/>
                  </a:cubicBezTo>
                  <a:cubicBezTo>
                    <a:pt x="744" y="196"/>
                    <a:pt x="766" y="202"/>
                    <a:pt x="788" y="204"/>
                  </a:cubicBezTo>
                  <a:cubicBezTo>
                    <a:pt x="794" y="205"/>
                    <a:pt x="800" y="206"/>
                    <a:pt x="807" y="206"/>
                  </a:cubicBezTo>
                  <a:cubicBezTo>
                    <a:pt x="813" y="206"/>
                    <a:pt x="820" y="205"/>
                    <a:pt x="827" y="204"/>
                  </a:cubicBezTo>
                  <a:cubicBezTo>
                    <a:pt x="833" y="204"/>
                    <a:pt x="839" y="204"/>
                    <a:pt x="847" y="202"/>
                  </a:cubicBezTo>
                  <a:cubicBezTo>
                    <a:pt x="849" y="202"/>
                    <a:pt x="863" y="194"/>
                    <a:pt x="863" y="194"/>
                  </a:cubicBezTo>
                  <a:lnTo>
                    <a:pt x="853" y="186"/>
                  </a:lnTo>
                  <a:cubicBezTo>
                    <a:pt x="833" y="172"/>
                    <a:pt x="813" y="158"/>
                    <a:pt x="794" y="144"/>
                  </a:cubicBezTo>
                  <a:cubicBezTo>
                    <a:pt x="776" y="134"/>
                    <a:pt x="758" y="124"/>
                    <a:pt x="738" y="117"/>
                  </a:cubicBezTo>
                  <a:cubicBezTo>
                    <a:pt x="758" y="99"/>
                    <a:pt x="780" y="79"/>
                    <a:pt x="798" y="61"/>
                  </a:cubicBezTo>
                  <a:cubicBezTo>
                    <a:pt x="807" y="51"/>
                    <a:pt x="817" y="41"/>
                    <a:pt x="825" y="31"/>
                  </a:cubicBezTo>
                  <a:cubicBezTo>
                    <a:pt x="827" y="29"/>
                    <a:pt x="845" y="5"/>
                    <a:pt x="847" y="5"/>
                  </a:cubicBezTo>
                  <a:cubicBezTo>
                    <a:pt x="827" y="5"/>
                    <a:pt x="809" y="5"/>
                    <a:pt x="792" y="7"/>
                  </a:cubicBezTo>
                  <a:cubicBezTo>
                    <a:pt x="744" y="17"/>
                    <a:pt x="704" y="53"/>
                    <a:pt x="656" y="67"/>
                  </a:cubicBezTo>
                  <a:cubicBezTo>
                    <a:pt x="648" y="69"/>
                    <a:pt x="640" y="70"/>
                    <a:pt x="632" y="70"/>
                  </a:cubicBezTo>
                  <a:cubicBezTo>
                    <a:pt x="603" y="70"/>
                    <a:pt x="575" y="58"/>
                    <a:pt x="548" y="47"/>
                  </a:cubicBezTo>
                  <a:cubicBezTo>
                    <a:pt x="517" y="35"/>
                    <a:pt x="485" y="25"/>
                    <a:pt x="451" y="15"/>
                  </a:cubicBezTo>
                  <a:cubicBezTo>
                    <a:pt x="421" y="7"/>
                    <a:pt x="391" y="3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650;p51">
            <a:extLst>
              <a:ext uri="{FF2B5EF4-FFF2-40B4-BE49-F238E27FC236}">
                <a16:creationId xmlns:a16="http://schemas.microsoft.com/office/drawing/2014/main" id="{E6012362-37F2-475C-973F-D71C67BE114F}"/>
              </a:ext>
            </a:extLst>
          </p:cNvPr>
          <p:cNvGrpSpPr/>
          <p:nvPr/>
        </p:nvGrpSpPr>
        <p:grpSpPr>
          <a:xfrm rot="3417689" flipH="1">
            <a:off x="945140" y="581213"/>
            <a:ext cx="794684" cy="804354"/>
            <a:chOff x="6995759" y="3749174"/>
            <a:chExt cx="794688" cy="804358"/>
          </a:xfrm>
        </p:grpSpPr>
        <p:sp>
          <p:nvSpPr>
            <p:cNvPr id="46" name="Google Shape;1651;p51">
              <a:extLst>
                <a:ext uri="{FF2B5EF4-FFF2-40B4-BE49-F238E27FC236}">
                  <a16:creationId xmlns:a16="http://schemas.microsoft.com/office/drawing/2014/main" id="{935B9E6B-B4F2-4B56-8AAD-5A3555A3236D}"/>
                </a:ext>
              </a:extLst>
            </p:cNvPr>
            <p:cNvSpPr/>
            <p:nvPr/>
          </p:nvSpPr>
          <p:spPr>
            <a:xfrm rot="2700000">
              <a:off x="7014074" y="3844401"/>
              <a:ext cx="351028" cy="197203"/>
            </a:xfrm>
            <a:custGeom>
              <a:avLst/>
              <a:gdLst/>
              <a:ahLst/>
              <a:cxnLst/>
              <a:rect l="l" t="t" r="r" b="b"/>
              <a:pathLst>
                <a:path w="1230" h="691" extrusionOk="0">
                  <a:moveTo>
                    <a:pt x="1144" y="1"/>
                  </a:moveTo>
                  <a:cubicBezTo>
                    <a:pt x="1144" y="1"/>
                    <a:pt x="1144" y="1"/>
                    <a:pt x="1144" y="1"/>
                  </a:cubicBezTo>
                  <a:lnTo>
                    <a:pt x="1144" y="1"/>
                  </a:lnTo>
                  <a:cubicBezTo>
                    <a:pt x="1144" y="1"/>
                    <a:pt x="1144" y="1"/>
                    <a:pt x="1144" y="1"/>
                  </a:cubicBezTo>
                  <a:close/>
                  <a:moveTo>
                    <a:pt x="1144" y="1"/>
                  </a:moveTo>
                  <a:cubicBezTo>
                    <a:pt x="1116" y="5"/>
                    <a:pt x="1090" y="13"/>
                    <a:pt x="1064" y="23"/>
                  </a:cubicBezTo>
                  <a:cubicBezTo>
                    <a:pt x="998" y="52"/>
                    <a:pt x="953" y="116"/>
                    <a:pt x="889" y="152"/>
                  </a:cubicBezTo>
                  <a:cubicBezTo>
                    <a:pt x="864" y="165"/>
                    <a:pt x="839" y="170"/>
                    <a:pt x="813" y="170"/>
                  </a:cubicBezTo>
                  <a:cubicBezTo>
                    <a:pt x="784" y="170"/>
                    <a:pt x="755" y="164"/>
                    <a:pt x="725" y="160"/>
                  </a:cubicBezTo>
                  <a:cubicBezTo>
                    <a:pt x="676" y="152"/>
                    <a:pt x="626" y="148"/>
                    <a:pt x="576" y="146"/>
                  </a:cubicBezTo>
                  <a:cubicBezTo>
                    <a:pt x="568" y="146"/>
                    <a:pt x="560" y="146"/>
                    <a:pt x="552" y="146"/>
                  </a:cubicBezTo>
                  <a:cubicBezTo>
                    <a:pt x="514" y="146"/>
                    <a:pt x="476" y="149"/>
                    <a:pt x="438" y="156"/>
                  </a:cubicBezTo>
                  <a:cubicBezTo>
                    <a:pt x="333" y="180"/>
                    <a:pt x="235" y="238"/>
                    <a:pt x="163" y="319"/>
                  </a:cubicBezTo>
                  <a:cubicBezTo>
                    <a:pt x="94" y="401"/>
                    <a:pt x="38" y="495"/>
                    <a:pt x="4" y="598"/>
                  </a:cubicBezTo>
                  <a:cubicBezTo>
                    <a:pt x="0" y="606"/>
                    <a:pt x="0" y="618"/>
                    <a:pt x="2" y="628"/>
                  </a:cubicBezTo>
                  <a:cubicBezTo>
                    <a:pt x="17" y="680"/>
                    <a:pt x="107" y="690"/>
                    <a:pt x="172" y="690"/>
                  </a:cubicBezTo>
                  <a:cubicBezTo>
                    <a:pt x="193" y="690"/>
                    <a:pt x="211" y="689"/>
                    <a:pt x="223" y="688"/>
                  </a:cubicBezTo>
                  <a:cubicBezTo>
                    <a:pt x="311" y="682"/>
                    <a:pt x="399" y="656"/>
                    <a:pt x="476" y="616"/>
                  </a:cubicBezTo>
                  <a:cubicBezTo>
                    <a:pt x="552" y="575"/>
                    <a:pt x="622" y="527"/>
                    <a:pt x="688" y="471"/>
                  </a:cubicBezTo>
                  <a:cubicBezTo>
                    <a:pt x="717" y="443"/>
                    <a:pt x="745" y="413"/>
                    <a:pt x="775" y="385"/>
                  </a:cubicBezTo>
                  <a:cubicBezTo>
                    <a:pt x="807" y="357"/>
                    <a:pt x="843" y="335"/>
                    <a:pt x="881" y="319"/>
                  </a:cubicBezTo>
                  <a:cubicBezTo>
                    <a:pt x="899" y="310"/>
                    <a:pt x="919" y="304"/>
                    <a:pt x="941" y="300"/>
                  </a:cubicBezTo>
                  <a:cubicBezTo>
                    <a:pt x="950" y="298"/>
                    <a:pt x="959" y="298"/>
                    <a:pt x="969" y="298"/>
                  </a:cubicBezTo>
                  <a:cubicBezTo>
                    <a:pt x="988" y="298"/>
                    <a:pt x="1008" y="300"/>
                    <a:pt x="1028" y="306"/>
                  </a:cubicBezTo>
                  <a:cubicBezTo>
                    <a:pt x="1048" y="309"/>
                    <a:pt x="1069" y="312"/>
                    <a:pt x="1090" y="312"/>
                  </a:cubicBezTo>
                  <a:cubicBezTo>
                    <a:pt x="1101" y="312"/>
                    <a:pt x="1113" y="311"/>
                    <a:pt x="1124" y="310"/>
                  </a:cubicBezTo>
                  <a:cubicBezTo>
                    <a:pt x="1142" y="306"/>
                    <a:pt x="1162" y="300"/>
                    <a:pt x="1180" y="294"/>
                  </a:cubicBezTo>
                  <a:cubicBezTo>
                    <a:pt x="1190" y="292"/>
                    <a:pt x="1200" y="288"/>
                    <a:pt x="1208" y="284"/>
                  </a:cubicBezTo>
                  <a:cubicBezTo>
                    <a:pt x="1212" y="282"/>
                    <a:pt x="1230" y="268"/>
                    <a:pt x="1230" y="268"/>
                  </a:cubicBezTo>
                  <a:lnTo>
                    <a:pt x="1214" y="260"/>
                  </a:lnTo>
                  <a:cubicBezTo>
                    <a:pt x="1182" y="244"/>
                    <a:pt x="1146" y="230"/>
                    <a:pt x="1112" y="220"/>
                  </a:cubicBezTo>
                  <a:cubicBezTo>
                    <a:pt x="1105" y="218"/>
                    <a:pt x="1036" y="194"/>
                    <a:pt x="1026" y="194"/>
                  </a:cubicBezTo>
                  <a:cubicBezTo>
                    <a:pt x="1025" y="194"/>
                    <a:pt x="1025" y="194"/>
                    <a:pt x="1024" y="194"/>
                  </a:cubicBezTo>
                  <a:lnTo>
                    <a:pt x="1024" y="194"/>
                  </a:lnTo>
                  <a:cubicBezTo>
                    <a:pt x="1048" y="162"/>
                    <a:pt x="1070" y="128"/>
                    <a:pt x="1092" y="94"/>
                  </a:cubicBezTo>
                  <a:cubicBezTo>
                    <a:pt x="1102" y="78"/>
                    <a:pt x="1112" y="60"/>
                    <a:pt x="1122" y="42"/>
                  </a:cubicBezTo>
                  <a:cubicBezTo>
                    <a:pt x="1124" y="39"/>
                    <a:pt x="1142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2;p51">
              <a:extLst>
                <a:ext uri="{FF2B5EF4-FFF2-40B4-BE49-F238E27FC236}">
                  <a16:creationId xmlns:a16="http://schemas.microsoft.com/office/drawing/2014/main" id="{4254488A-C8CF-4558-998F-78469F444D2B}"/>
                </a:ext>
              </a:extLst>
            </p:cNvPr>
            <p:cNvSpPr/>
            <p:nvPr/>
          </p:nvSpPr>
          <p:spPr>
            <a:xfrm rot="2700000">
              <a:off x="7479924" y="3997310"/>
              <a:ext cx="315925" cy="115582"/>
            </a:xfrm>
            <a:custGeom>
              <a:avLst/>
              <a:gdLst/>
              <a:ahLst/>
              <a:cxnLst/>
              <a:rect l="l" t="t" r="r" b="b"/>
              <a:pathLst>
                <a:path w="1107" h="405" extrusionOk="0">
                  <a:moveTo>
                    <a:pt x="446" y="0"/>
                  </a:moveTo>
                  <a:cubicBezTo>
                    <a:pt x="360" y="0"/>
                    <a:pt x="278" y="26"/>
                    <a:pt x="206" y="73"/>
                  </a:cubicBezTo>
                  <a:cubicBezTo>
                    <a:pt x="128" y="123"/>
                    <a:pt x="63" y="190"/>
                    <a:pt x="11" y="268"/>
                  </a:cubicBezTo>
                  <a:cubicBezTo>
                    <a:pt x="5" y="274"/>
                    <a:pt x="1" y="284"/>
                    <a:pt x="1" y="292"/>
                  </a:cubicBezTo>
                  <a:cubicBezTo>
                    <a:pt x="3" y="354"/>
                    <a:pt x="124" y="386"/>
                    <a:pt x="172" y="394"/>
                  </a:cubicBezTo>
                  <a:cubicBezTo>
                    <a:pt x="207" y="401"/>
                    <a:pt x="242" y="405"/>
                    <a:pt x="278" y="405"/>
                  </a:cubicBezTo>
                  <a:cubicBezTo>
                    <a:pt x="318" y="405"/>
                    <a:pt x="358" y="400"/>
                    <a:pt x="397" y="392"/>
                  </a:cubicBezTo>
                  <a:cubicBezTo>
                    <a:pt x="469" y="376"/>
                    <a:pt x="541" y="352"/>
                    <a:pt x="607" y="320"/>
                  </a:cubicBezTo>
                  <a:cubicBezTo>
                    <a:pt x="638" y="304"/>
                    <a:pt x="668" y="284"/>
                    <a:pt x="700" y="270"/>
                  </a:cubicBezTo>
                  <a:cubicBezTo>
                    <a:pt x="732" y="254"/>
                    <a:pt x="768" y="244"/>
                    <a:pt x="804" y="240"/>
                  </a:cubicBezTo>
                  <a:cubicBezTo>
                    <a:pt x="814" y="238"/>
                    <a:pt x="825" y="237"/>
                    <a:pt x="835" y="237"/>
                  </a:cubicBezTo>
                  <a:cubicBezTo>
                    <a:pt x="843" y="237"/>
                    <a:pt x="850" y="237"/>
                    <a:pt x="858" y="238"/>
                  </a:cubicBezTo>
                  <a:cubicBezTo>
                    <a:pt x="884" y="242"/>
                    <a:pt x="908" y="250"/>
                    <a:pt x="929" y="262"/>
                  </a:cubicBezTo>
                  <a:cubicBezTo>
                    <a:pt x="955" y="276"/>
                    <a:pt x="981" y="284"/>
                    <a:pt x="1009" y="288"/>
                  </a:cubicBezTo>
                  <a:lnTo>
                    <a:pt x="1059" y="288"/>
                  </a:lnTo>
                  <a:cubicBezTo>
                    <a:pt x="1067" y="288"/>
                    <a:pt x="1075" y="286"/>
                    <a:pt x="1083" y="284"/>
                  </a:cubicBezTo>
                  <a:cubicBezTo>
                    <a:pt x="1087" y="284"/>
                    <a:pt x="1105" y="276"/>
                    <a:pt x="1107" y="276"/>
                  </a:cubicBezTo>
                  <a:lnTo>
                    <a:pt x="1095" y="266"/>
                  </a:lnTo>
                  <a:cubicBezTo>
                    <a:pt x="1069" y="246"/>
                    <a:pt x="1045" y="226"/>
                    <a:pt x="1017" y="210"/>
                  </a:cubicBezTo>
                  <a:cubicBezTo>
                    <a:pt x="997" y="194"/>
                    <a:pt x="973" y="180"/>
                    <a:pt x="949" y="169"/>
                  </a:cubicBezTo>
                  <a:cubicBezTo>
                    <a:pt x="977" y="147"/>
                    <a:pt x="1003" y="125"/>
                    <a:pt x="1029" y="101"/>
                  </a:cubicBezTo>
                  <a:cubicBezTo>
                    <a:pt x="1043" y="89"/>
                    <a:pt x="1055" y="77"/>
                    <a:pt x="1067" y="65"/>
                  </a:cubicBezTo>
                  <a:cubicBezTo>
                    <a:pt x="1069" y="63"/>
                    <a:pt x="1095" y="35"/>
                    <a:pt x="1095" y="35"/>
                  </a:cubicBezTo>
                  <a:cubicBezTo>
                    <a:pt x="1083" y="33"/>
                    <a:pt x="1071" y="32"/>
                    <a:pt x="1059" y="32"/>
                  </a:cubicBezTo>
                  <a:cubicBezTo>
                    <a:pt x="1048" y="32"/>
                    <a:pt x="1036" y="33"/>
                    <a:pt x="1025" y="35"/>
                  </a:cubicBezTo>
                  <a:cubicBezTo>
                    <a:pt x="961" y="43"/>
                    <a:pt x="910" y="85"/>
                    <a:pt x="848" y="101"/>
                  </a:cubicBezTo>
                  <a:cubicBezTo>
                    <a:pt x="838" y="103"/>
                    <a:pt x="828" y="104"/>
                    <a:pt x="819" y="104"/>
                  </a:cubicBezTo>
                  <a:cubicBezTo>
                    <a:pt x="781" y="104"/>
                    <a:pt x="745" y="87"/>
                    <a:pt x="710" y="71"/>
                  </a:cubicBezTo>
                  <a:cubicBezTo>
                    <a:pt x="670" y="53"/>
                    <a:pt x="631" y="37"/>
                    <a:pt x="589" y="25"/>
                  </a:cubicBezTo>
                  <a:cubicBezTo>
                    <a:pt x="551" y="13"/>
                    <a:pt x="511" y="5"/>
                    <a:pt x="473" y="1"/>
                  </a:cubicBezTo>
                  <a:cubicBezTo>
                    <a:pt x="464" y="1"/>
                    <a:pt x="4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3;p51">
              <a:extLst>
                <a:ext uri="{FF2B5EF4-FFF2-40B4-BE49-F238E27FC236}">
                  <a16:creationId xmlns:a16="http://schemas.microsoft.com/office/drawing/2014/main" id="{72359D8E-CCAB-4D19-8C9D-4296D4B22B4C}"/>
                </a:ext>
              </a:extLst>
            </p:cNvPr>
            <p:cNvSpPr/>
            <p:nvPr/>
          </p:nvSpPr>
          <p:spPr>
            <a:xfrm rot="2700000">
              <a:off x="7454068" y="4271095"/>
              <a:ext cx="325057" cy="135274"/>
            </a:xfrm>
            <a:custGeom>
              <a:avLst/>
              <a:gdLst/>
              <a:ahLst/>
              <a:cxnLst/>
              <a:rect l="l" t="t" r="r" b="b"/>
              <a:pathLst>
                <a:path w="1139" h="474" extrusionOk="0">
                  <a:moveTo>
                    <a:pt x="401" y="1"/>
                  </a:moveTo>
                  <a:cubicBezTo>
                    <a:pt x="359" y="1"/>
                    <a:pt x="318" y="7"/>
                    <a:pt x="278" y="19"/>
                  </a:cubicBezTo>
                  <a:cubicBezTo>
                    <a:pt x="188" y="45"/>
                    <a:pt x="104" y="89"/>
                    <a:pt x="32" y="149"/>
                  </a:cubicBezTo>
                  <a:cubicBezTo>
                    <a:pt x="24" y="155"/>
                    <a:pt x="20" y="161"/>
                    <a:pt x="16" y="169"/>
                  </a:cubicBezTo>
                  <a:cubicBezTo>
                    <a:pt x="1" y="229"/>
                    <a:pt x="110" y="294"/>
                    <a:pt x="150" y="316"/>
                  </a:cubicBezTo>
                  <a:cubicBezTo>
                    <a:pt x="218" y="352"/>
                    <a:pt x="293" y="372"/>
                    <a:pt x="369" y="378"/>
                  </a:cubicBezTo>
                  <a:cubicBezTo>
                    <a:pt x="396" y="380"/>
                    <a:pt x="422" y="381"/>
                    <a:pt x="449" y="381"/>
                  </a:cubicBezTo>
                  <a:cubicBezTo>
                    <a:pt x="496" y="381"/>
                    <a:pt x="543" y="378"/>
                    <a:pt x="590" y="370"/>
                  </a:cubicBezTo>
                  <a:cubicBezTo>
                    <a:pt x="624" y="364"/>
                    <a:pt x="658" y="354"/>
                    <a:pt x="694" y="348"/>
                  </a:cubicBezTo>
                  <a:cubicBezTo>
                    <a:pt x="711" y="345"/>
                    <a:pt x="729" y="344"/>
                    <a:pt x="747" y="344"/>
                  </a:cubicBezTo>
                  <a:cubicBezTo>
                    <a:pt x="765" y="344"/>
                    <a:pt x="783" y="345"/>
                    <a:pt x="800" y="348"/>
                  </a:cubicBezTo>
                  <a:cubicBezTo>
                    <a:pt x="820" y="350"/>
                    <a:pt x="836" y="354"/>
                    <a:pt x="853" y="360"/>
                  </a:cubicBezTo>
                  <a:cubicBezTo>
                    <a:pt x="875" y="372"/>
                    <a:pt x="897" y="388"/>
                    <a:pt x="915" y="406"/>
                  </a:cubicBezTo>
                  <a:cubicBezTo>
                    <a:pt x="935" y="426"/>
                    <a:pt x="957" y="442"/>
                    <a:pt x="983" y="454"/>
                  </a:cubicBezTo>
                  <a:cubicBezTo>
                    <a:pt x="999" y="460"/>
                    <a:pt x="1015" y="466"/>
                    <a:pt x="1031" y="470"/>
                  </a:cubicBezTo>
                  <a:cubicBezTo>
                    <a:pt x="1039" y="472"/>
                    <a:pt x="1047" y="474"/>
                    <a:pt x="1057" y="474"/>
                  </a:cubicBezTo>
                  <a:cubicBezTo>
                    <a:pt x="1059" y="474"/>
                    <a:pt x="1079" y="472"/>
                    <a:pt x="1079" y="472"/>
                  </a:cubicBezTo>
                  <a:cubicBezTo>
                    <a:pt x="1077" y="468"/>
                    <a:pt x="1075" y="464"/>
                    <a:pt x="1071" y="460"/>
                  </a:cubicBezTo>
                  <a:cubicBezTo>
                    <a:pt x="1053" y="434"/>
                    <a:pt x="1035" y="408"/>
                    <a:pt x="1015" y="384"/>
                  </a:cubicBezTo>
                  <a:cubicBezTo>
                    <a:pt x="999" y="364"/>
                    <a:pt x="981" y="344"/>
                    <a:pt x="961" y="326"/>
                  </a:cubicBezTo>
                  <a:cubicBezTo>
                    <a:pt x="993" y="312"/>
                    <a:pt x="1025" y="298"/>
                    <a:pt x="1057" y="285"/>
                  </a:cubicBezTo>
                  <a:cubicBezTo>
                    <a:pt x="1073" y="277"/>
                    <a:pt x="1089" y="269"/>
                    <a:pt x="1103" y="259"/>
                  </a:cubicBezTo>
                  <a:cubicBezTo>
                    <a:pt x="1106" y="257"/>
                    <a:pt x="1135" y="239"/>
                    <a:pt x="1138" y="239"/>
                  </a:cubicBezTo>
                  <a:lnTo>
                    <a:pt x="1138" y="239"/>
                  </a:ln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lnTo>
                    <a:pt x="1138" y="239"/>
                  </a:lnTo>
                  <a:cubicBezTo>
                    <a:pt x="1116" y="229"/>
                    <a:pt x="1094" y="223"/>
                    <a:pt x="1071" y="217"/>
                  </a:cubicBezTo>
                  <a:cubicBezTo>
                    <a:pt x="1062" y="216"/>
                    <a:pt x="1053" y="215"/>
                    <a:pt x="1044" y="215"/>
                  </a:cubicBezTo>
                  <a:cubicBezTo>
                    <a:pt x="993" y="215"/>
                    <a:pt x="941" y="231"/>
                    <a:pt x="891" y="231"/>
                  </a:cubicBezTo>
                  <a:cubicBezTo>
                    <a:pt x="888" y="231"/>
                    <a:pt x="886" y="231"/>
                    <a:pt x="883" y="231"/>
                  </a:cubicBezTo>
                  <a:cubicBezTo>
                    <a:pt x="834" y="227"/>
                    <a:pt x="796" y="193"/>
                    <a:pt x="760" y="161"/>
                  </a:cubicBezTo>
                  <a:cubicBezTo>
                    <a:pt x="728" y="133"/>
                    <a:pt x="694" y="107"/>
                    <a:pt x="656" y="83"/>
                  </a:cubicBezTo>
                  <a:cubicBezTo>
                    <a:pt x="624" y="61"/>
                    <a:pt x="588" y="41"/>
                    <a:pt x="553" y="27"/>
                  </a:cubicBezTo>
                  <a:cubicBezTo>
                    <a:pt x="503" y="10"/>
                    <a:pt x="452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54;p51">
              <a:extLst>
                <a:ext uri="{FF2B5EF4-FFF2-40B4-BE49-F238E27FC236}">
                  <a16:creationId xmlns:a16="http://schemas.microsoft.com/office/drawing/2014/main" id="{84114099-F471-484C-BA2D-41EAC2BAED8B}"/>
                </a:ext>
              </a:extLst>
            </p:cNvPr>
            <p:cNvSpPr/>
            <p:nvPr/>
          </p:nvSpPr>
          <p:spPr>
            <a:xfrm rot="2700000">
              <a:off x="7050480" y="4387430"/>
              <a:ext cx="246575" cy="92466"/>
            </a:xfrm>
            <a:custGeom>
              <a:avLst/>
              <a:gdLst/>
              <a:ahLst/>
              <a:cxnLst/>
              <a:rect l="l" t="t" r="r" b="b"/>
              <a:pathLst>
                <a:path w="864" h="324" extrusionOk="0">
                  <a:moveTo>
                    <a:pt x="359" y="1"/>
                  </a:moveTo>
                  <a:cubicBezTo>
                    <a:pt x="285" y="1"/>
                    <a:pt x="214" y="23"/>
                    <a:pt x="154" y="67"/>
                  </a:cubicBezTo>
                  <a:cubicBezTo>
                    <a:pt x="96" y="111"/>
                    <a:pt x="46" y="164"/>
                    <a:pt x="8" y="226"/>
                  </a:cubicBezTo>
                  <a:cubicBezTo>
                    <a:pt x="4" y="232"/>
                    <a:pt x="0" y="238"/>
                    <a:pt x="0" y="246"/>
                  </a:cubicBezTo>
                  <a:cubicBezTo>
                    <a:pt x="4" y="294"/>
                    <a:pt x="102" y="314"/>
                    <a:pt x="138" y="318"/>
                  </a:cubicBezTo>
                  <a:cubicBezTo>
                    <a:pt x="160" y="321"/>
                    <a:pt x="182" y="323"/>
                    <a:pt x="204" y="323"/>
                  </a:cubicBezTo>
                  <a:cubicBezTo>
                    <a:pt x="241" y="323"/>
                    <a:pt x="279" y="318"/>
                    <a:pt x="315" y="308"/>
                  </a:cubicBezTo>
                  <a:cubicBezTo>
                    <a:pt x="371" y="294"/>
                    <a:pt x="425" y="272"/>
                    <a:pt x="475" y="244"/>
                  </a:cubicBezTo>
                  <a:cubicBezTo>
                    <a:pt x="501" y="232"/>
                    <a:pt x="523" y="216"/>
                    <a:pt x="546" y="202"/>
                  </a:cubicBezTo>
                  <a:cubicBezTo>
                    <a:pt x="570" y="188"/>
                    <a:pt x="598" y="180"/>
                    <a:pt x="626" y="174"/>
                  </a:cubicBezTo>
                  <a:cubicBezTo>
                    <a:pt x="640" y="170"/>
                    <a:pt x="654" y="170"/>
                    <a:pt x="668" y="170"/>
                  </a:cubicBezTo>
                  <a:cubicBezTo>
                    <a:pt x="688" y="174"/>
                    <a:pt x="706" y="178"/>
                    <a:pt x="724" y="188"/>
                  </a:cubicBezTo>
                  <a:cubicBezTo>
                    <a:pt x="744" y="196"/>
                    <a:pt x="766" y="202"/>
                    <a:pt x="788" y="204"/>
                  </a:cubicBezTo>
                  <a:cubicBezTo>
                    <a:pt x="794" y="205"/>
                    <a:pt x="800" y="206"/>
                    <a:pt x="807" y="206"/>
                  </a:cubicBezTo>
                  <a:cubicBezTo>
                    <a:pt x="813" y="206"/>
                    <a:pt x="820" y="205"/>
                    <a:pt x="827" y="204"/>
                  </a:cubicBezTo>
                  <a:cubicBezTo>
                    <a:pt x="833" y="204"/>
                    <a:pt x="839" y="204"/>
                    <a:pt x="847" y="202"/>
                  </a:cubicBezTo>
                  <a:cubicBezTo>
                    <a:pt x="849" y="202"/>
                    <a:pt x="863" y="194"/>
                    <a:pt x="863" y="194"/>
                  </a:cubicBezTo>
                  <a:lnTo>
                    <a:pt x="853" y="186"/>
                  </a:lnTo>
                  <a:cubicBezTo>
                    <a:pt x="833" y="172"/>
                    <a:pt x="813" y="158"/>
                    <a:pt x="794" y="144"/>
                  </a:cubicBezTo>
                  <a:cubicBezTo>
                    <a:pt x="776" y="134"/>
                    <a:pt x="758" y="124"/>
                    <a:pt x="738" y="117"/>
                  </a:cubicBezTo>
                  <a:cubicBezTo>
                    <a:pt x="758" y="99"/>
                    <a:pt x="780" y="79"/>
                    <a:pt x="798" y="61"/>
                  </a:cubicBezTo>
                  <a:cubicBezTo>
                    <a:pt x="807" y="51"/>
                    <a:pt x="817" y="41"/>
                    <a:pt x="825" y="31"/>
                  </a:cubicBezTo>
                  <a:cubicBezTo>
                    <a:pt x="827" y="29"/>
                    <a:pt x="845" y="5"/>
                    <a:pt x="847" y="5"/>
                  </a:cubicBezTo>
                  <a:cubicBezTo>
                    <a:pt x="827" y="5"/>
                    <a:pt x="809" y="5"/>
                    <a:pt x="792" y="7"/>
                  </a:cubicBezTo>
                  <a:cubicBezTo>
                    <a:pt x="744" y="17"/>
                    <a:pt x="704" y="53"/>
                    <a:pt x="656" y="67"/>
                  </a:cubicBezTo>
                  <a:cubicBezTo>
                    <a:pt x="648" y="69"/>
                    <a:pt x="640" y="70"/>
                    <a:pt x="632" y="70"/>
                  </a:cubicBezTo>
                  <a:cubicBezTo>
                    <a:pt x="603" y="70"/>
                    <a:pt x="575" y="58"/>
                    <a:pt x="548" y="47"/>
                  </a:cubicBezTo>
                  <a:cubicBezTo>
                    <a:pt x="517" y="35"/>
                    <a:pt x="485" y="25"/>
                    <a:pt x="451" y="15"/>
                  </a:cubicBezTo>
                  <a:cubicBezTo>
                    <a:pt x="421" y="7"/>
                    <a:pt x="391" y="3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41A54-FD10-4D79-9D76-92EB714D6EA9}"/>
              </a:ext>
            </a:extLst>
          </p:cNvPr>
          <p:cNvSpPr/>
          <p:nvPr/>
        </p:nvSpPr>
        <p:spPr>
          <a:xfrm>
            <a:off x="890534" y="236326"/>
            <a:ext cx="763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chemeClr val="tx1"/>
                </a:solidFill>
              </a:rPr>
              <a:t>Experience</a:t>
            </a:r>
            <a:r>
              <a:rPr lang="fr-FR" sz="2000" b="1" dirty="0">
                <a:solidFill>
                  <a:schemeClr val="tx1"/>
                </a:solidFill>
              </a:rPr>
              <a:t> pour choisir le nombre de couche et de neurones</a:t>
            </a:r>
            <a:endParaRPr lang="fr-MA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64" name="Chart 6">
            <a:extLst>
              <a:ext uri="{FF2B5EF4-FFF2-40B4-BE49-F238E27FC236}">
                <a16:creationId xmlns:a16="http://schemas.microsoft.com/office/drawing/2014/main" id="{77638DEF-E7C4-4888-B9FB-68B0471B43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2828882"/>
              </p:ext>
            </p:extLst>
          </p:nvPr>
        </p:nvGraphicFramePr>
        <p:xfrm>
          <a:off x="625711" y="1321392"/>
          <a:ext cx="5937504" cy="306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5" name="TextBox 3">
            <a:extLst>
              <a:ext uri="{FF2B5EF4-FFF2-40B4-BE49-F238E27FC236}">
                <a16:creationId xmlns:a16="http://schemas.microsoft.com/office/drawing/2014/main" id="{86C9DD7F-2F1B-4DC4-94AF-E7C9CD16290B}"/>
              </a:ext>
            </a:extLst>
          </p:cNvPr>
          <p:cNvSpPr txBox="1"/>
          <p:nvPr/>
        </p:nvSpPr>
        <p:spPr>
          <a:xfrm>
            <a:off x="6482508" y="1595494"/>
            <a:ext cx="25010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1ère </a:t>
            </a:r>
            <a:r>
              <a:rPr lang="en-US" dirty="0" err="1">
                <a:solidFill>
                  <a:schemeClr val="tx1"/>
                </a:solidFill>
              </a:rPr>
              <a:t>couche</a:t>
            </a:r>
            <a:r>
              <a:rPr lang="en-US" dirty="0">
                <a:solidFill>
                  <a:schemeClr val="tx1"/>
                </a:solidFill>
              </a:rPr>
              <a:t> : 12 </a:t>
            </a:r>
            <a:r>
              <a:rPr lang="en-US" dirty="0" err="1">
                <a:solidFill>
                  <a:schemeClr val="tx1"/>
                </a:solidFill>
              </a:rPr>
              <a:t>neurones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2ème </a:t>
            </a:r>
            <a:r>
              <a:rPr lang="en-US" dirty="0" err="1">
                <a:solidFill>
                  <a:schemeClr val="tx1"/>
                </a:solidFill>
              </a:rPr>
              <a:t>couche</a:t>
            </a:r>
            <a:r>
              <a:rPr lang="en-US" dirty="0">
                <a:solidFill>
                  <a:schemeClr val="tx1"/>
                </a:solidFill>
              </a:rPr>
              <a:t> : 10 </a:t>
            </a:r>
            <a:r>
              <a:rPr lang="en-US" dirty="0" err="1">
                <a:solidFill>
                  <a:schemeClr val="tx1"/>
                </a:solidFill>
              </a:rPr>
              <a:t>neurones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fr-MA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3ème </a:t>
            </a:r>
            <a:r>
              <a:rPr lang="en-US" dirty="0" err="1">
                <a:solidFill>
                  <a:schemeClr val="tx1"/>
                </a:solidFill>
              </a:rPr>
              <a:t>couche</a:t>
            </a:r>
            <a:r>
              <a:rPr lang="en-US" dirty="0">
                <a:solidFill>
                  <a:schemeClr val="tx1"/>
                </a:solidFill>
              </a:rPr>
              <a:t> : 28 </a:t>
            </a:r>
            <a:r>
              <a:rPr lang="en-US" dirty="0" err="1">
                <a:solidFill>
                  <a:schemeClr val="tx1"/>
                </a:solidFill>
              </a:rPr>
              <a:t>neurones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4ème </a:t>
            </a:r>
            <a:r>
              <a:rPr lang="en-US" dirty="0" err="1">
                <a:solidFill>
                  <a:schemeClr val="tx1"/>
                </a:solidFill>
              </a:rPr>
              <a:t>couche</a:t>
            </a:r>
            <a:r>
              <a:rPr lang="en-US" dirty="0">
                <a:solidFill>
                  <a:schemeClr val="tx1"/>
                </a:solidFill>
              </a:rPr>
              <a:t> : 21 </a:t>
            </a:r>
            <a:r>
              <a:rPr lang="en-US" dirty="0" err="1">
                <a:solidFill>
                  <a:schemeClr val="tx1"/>
                </a:solidFill>
              </a:rPr>
              <a:t>neurones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fr-MA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5ème </a:t>
            </a:r>
            <a:r>
              <a:rPr lang="en-US" dirty="0" err="1">
                <a:solidFill>
                  <a:schemeClr val="tx1"/>
                </a:solidFill>
              </a:rPr>
              <a:t>couche</a:t>
            </a:r>
            <a:r>
              <a:rPr lang="en-US" dirty="0">
                <a:solidFill>
                  <a:schemeClr val="tx1"/>
                </a:solidFill>
              </a:rPr>
              <a:t> : 21 </a:t>
            </a:r>
            <a:r>
              <a:rPr lang="en-US" dirty="0" err="1">
                <a:solidFill>
                  <a:schemeClr val="tx1"/>
                </a:solidFill>
              </a:rPr>
              <a:t>neurones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6ème </a:t>
            </a:r>
            <a:r>
              <a:rPr lang="en-US" dirty="0" err="1">
                <a:solidFill>
                  <a:schemeClr val="tx1"/>
                </a:solidFill>
              </a:rPr>
              <a:t>couche</a:t>
            </a:r>
            <a:r>
              <a:rPr lang="en-US" dirty="0">
                <a:solidFill>
                  <a:schemeClr val="tx1"/>
                </a:solidFill>
              </a:rPr>
              <a:t> : 18 </a:t>
            </a:r>
            <a:r>
              <a:rPr lang="en-US" dirty="0" err="1">
                <a:solidFill>
                  <a:schemeClr val="tx1"/>
                </a:solidFill>
              </a:rPr>
              <a:t>neurones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fr-MA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7ème </a:t>
            </a:r>
            <a:r>
              <a:rPr lang="en-US" dirty="0" err="1">
                <a:solidFill>
                  <a:schemeClr val="tx1"/>
                </a:solidFill>
              </a:rPr>
              <a:t>couche</a:t>
            </a:r>
            <a:r>
              <a:rPr lang="en-US" dirty="0">
                <a:solidFill>
                  <a:schemeClr val="tx1"/>
                </a:solidFill>
              </a:rPr>
              <a:t> : 18 </a:t>
            </a:r>
            <a:r>
              <a:rPr lang="en-US" dirty="0" err="1">
                <a:solidFill>
                  <a:schemeClr val="tx1"/>
                </a:solidFill>
              </a:rPr>
              <a:t>neurones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8ème </a:t>
            </a:r>
            <a:r>
              <a:rPr lang="en-US" dirty="0" err="1">
                <a:solidFill>
                  <a:schemeClr val="tx1"/>
                </a:solidFill>
              </a:rPr>
              <a:t>couche</a:t>
            </a:r>
            <a:r>
              <a:rPr lang="en-US" dirty="0">
                <a:solidFill>
                  <a:schemeClr val="tx1"/>
                </a:solidFill>
              </a:rPr>
              <a:t> : 19 </a:t>
            </a:r>
            <a:r>
              <a:rPr lang="en-US" dirty="0" err="1">
                <a:solidFill>
                  <a:schemeClr val="tx1"/>
                </a:solidFill>
              </a:rPr>
              <a:t>neurones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fr-MA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9ème </a:t>
            </a:r>
            <a:r>
              <a:rPr lang="en-US" dirty="0" err="1">
                <a:solidFill>
                  <a:schemeClr val="tx1"/>
                </a:solidFill>
              </a:rPr>
              <a:t>couche</a:t>
            </a:r>
            <a:r>
              <a:rPr lang="en-US" dirty="0">
                <a:solidFill>
                  <a:schemeClr val="tx1"/>
                </a:solidFill>
              </a:rPr>
              <a:t> : 25 </a:t>
            </a:r>
            <a:r>
              <a:rPr lang="en-US" dirty="0" err="1">
                <a:solidFill>
                  <a:schemeClr val="tx1"/>
                </a:solidFill>
              </a:rPr>
              <a:t>neurones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fr-MA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68"/>
          <p:cNvSpPr txBox="1">
            <a:spLocks noGrp="1"/>
          </p:cNvSpPr>
          <p:nvPr>
            <p:ph type="title"/>
          </p:nvPr>
        </p:nvSpPr>
        <p:spPr>
          <a:xfrm>
            <a:off x="611143" y="437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R</a:t>
            </a:r>
            <a:r>
              <a:rPr lang="fr-MA" sz="2000" dirty="0" err="1"/>
              <a:t>ésultats</a:t>
            </a:r>
            <a:r>
              <a:rPr lang="fr-MA" sz="2000" dirty="0"/>
              <a:t> (Réseau de neurones artificiels)</a:t>
            </a:r>
            <a:endParaRPr sz="2000" dirty="0"/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11C3F6D2-074C-4DDB-90D9-CA56403DC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4107"/>
              </p:ext>
            </p:extLst>
          </p:nvPr>
        </p:nvGraphicFramePr>
        <p:xfrm>
          <a:off x="1645891" y="1278882"/>
          <a:ext cx="6421177" cy="326263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75166">
                  <a:extLst>
                    <a:ext uri="{9D8B030D-6E8A-4147-A177-3AD203B41FA5}">
                      <a16:colId xmlns:a16="http://schemas.microsoft.com/office/drawing/2014/main" val="720314722"/>
                    </a:ext>
                  </a:extLst>
                </a:gridCol>
                <a:gridCol w="2173903">
                  <a:extLst>
                    <a:ext uri="{9D8B030D-6E8A-4147-A177-3AD203B41FA5}">
                      <a16:colId xmlns:a16="http://schemas.microsoft.com/office/drawing/2014/main" val="372578392"/>
                    </a:ext>
                  </a:extLst>
                </a:gridCol>
                <a:gridCol w="1056771">
                  <a:extLst>
                    <a:ext uri="{9D8B030D-6E8A-4147-A177-3AD203B41FA5}">
                      <a16:colId xmlns:a16="http://schemas.microsoft.com/office/drawing/2014/main" val="4272501539"/>
                    </a:ext>
                  </a:extLst>
                </a:gridCol>
                <a:gridCol w="1615337">
                  <a:extLst>
                    <a:ext uri="{9D8B030D-6E8A-4147-A177-3AD203B41FA5}">
                      <a16:colId xmlns:a16="http://schemas.microsoft.com/office/drawing/2014/main" val="1555583275"/>
                    </a:ext>
                  </a:extLst>
                </a:gridCol>
              </a:tblGrid>
              <a:tr h="48127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 de Variables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Combinaison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Score R2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Erreur (Mae)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073158"/>
                  </a:ext>
                </a:extLst>
              </a:tr>
              <a:tr h="7606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Cinq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Silicate,Tcarbonique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Température,Oxygène</a:t>
                      </a:r>
                      <a:r>
                        <a:rPr lang="fr-FR" dirty="0"/>
                        <a:t>,</a:t>
                      </a:r>
                    </a:p>
                    <a:p>
                      <a:pPr algn="ctr"/>
                      <a:r>
                        <a:rPr lang="fr-FR" dirty="0"/>
                        <a:t>Phosphate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81,17%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0,05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2840"/>
                  </a:ext>
                </a:extLst>
              </a:tr>
              <a:tr h="58886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Quatre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Silicate,Tcarbonique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Température,Phosphate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85,00%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0,07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975845"/>
                  </a:ext>
                </a:extLst>
              </a:tr>
              <a:tr h="481274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Trois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Silicate,Tcarbonique</a:t>
                      </a:r>
                      <a:r>
                        <a:rPr lang="fr-FR" dirty="0"/>
                        <a:t>, Température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84,36%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0,08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0298"/>
                  </a:ext>
                </a:extLst>
              </a:tr>
              <a:tr h="43944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Deux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Silicate,Oxygène</a:t>
                      </a:r>
                      <a:endParaRPr kumimoji="0" lang="fr-MA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84,35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0,07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660238"/>
                  </a:ext>
                </a:extLst>
              </a:tr>
              <a:tr h="43739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Une 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Silicate</a:t>
                      </a:r>
                      <a:endParaRPr kumimoji="0" lang="fr-MA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82,47</a:t>
                      </a:r>
                      <a:endParaRPr lang="fr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0,07</a:t>
                      </a:r>
                      <a:endParaRPr lang="fr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7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36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50"/>
          <p:cNvSpPr txBox="1">
            <a:spLocks noGrp="1"/>
          </p:cNvSpPr>
          <p:nvPr>
            <p:ph type="title"/>
          </p:nvPr>
        </p:nvSpPr>
        <p:spPr>
          <a:xfrm>
            <a:off x="887640" y="857160"/>
            <a:ext cx="3274800" cy="204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Discussion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4" name="Google Shape;1634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444" r="28817"/>
          <a:stretch/>
        </p:blipFill>
        <p:spPr>
          <a:xfrm>
            <a:off x="4303675" y="508200"/>
            <a:ext cx="4127100" cy="412710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52"/>
          <p:cNvSpPr txBox="1">
            <a:spLocks noGrp="1"/>
          </p:cNvSpPr>
          <p:nvPr>
            <p:ph type="title" idx="6"/>
          </p:nvPr>
        </p:nvSpPr>
        <p:spPr>
          <a:xfrm>
            <a:off x="744760" y="247775"/>
            <a:ext cx="7931880" cy="9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500" dirty="0"/>
              <a:t>Discussion résultats apprentissage automatique</a:t>
            </a:r>
            <a:endParaRPr sz="2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" name="Chart 27">
            <a:extLst>
              <a:ext uri="{FF2B5EF4-FFF2-40B4-BE49-F238E27FC236}">
                <a16:creationId xmlns:a16="http://schemas.microsoft.com/office/drawing/2014/main" id="{1514E40D-EBC6-4C26-9598-D656578F5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781282"/>
              </p:ext>
            </p:extLst>
          </p:nvPr>
        </p:nvGraphicFramePr>
        <p:xfrm>
          <a:off x="1344562" y="1402714"/>
          <a:ext cx="5845176" cy="2894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52"/>
          <p:cNvSpPr txBox="1">
            <a:spLocks noGrp="1"/>
          </p:cNvSpPr>
          <p:nvPr>
            <p:ph type="title" idx="6"/>
          </p:nvPr>
        </p:nvSpPr>
        <p:spPr>
          <a:xfrm>
            <a:off x="744760" y="247775"/>
            <a:ext cx="7931880" cy="9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500" dirty="0"/>
              <a:t>Discussion résultats apprentissage profond</a:t>
            </a:r>
            <a:endParaRPr sz="2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" name="Chart 34">
            <a:extLst>
              <a:ext uri="{FF2B5EF4-FFF2-40B4-BE49-F238E27FC236}">
                <a16:creationId xmlns:a16="http://schemas.microsoft.com/office/drawing/2014/main" id="{A8C8368B-1738-447E-BB62-951C4161E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164343"/>
              </p:ext>
            </p:extLst>
          </p:nvPr>
        </p:nvGraphicFramePr>
        <p:xfrm>
          <a:off x="1503680" y="1211975"/>
          <a:ext cx="5739765" cy="3192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85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54"/>
          <p:cNvSpPr txBox="1">
            <a:spLocks noGrp="1"/>
          </p:cNvSpPr>
          <p:nvPr>
            <p:ph type="title"/>
          </p:nvPr>
        </p:nvSpPr>
        <p:spPr>
          <a:xfrm>
            <a:off x="598080" y="0"/>
            <a:ext cx="32331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Simulation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2" name="Google Shape;1692;p54"/>
          <p:cNvGrpSpPr/>
          <p:nvPr/>
        </p:nvGrpSpPr>
        <p:grpSpPr>
          <a:xfrm>
            <a:off x="4926320" y="763270"/>
            <a:ext cx="3619600" cy="2921850"/>
            <a:chOff x="944075" y="1247775"/>
            <a:chExt cx="3619600" cy="2921850"/>
          </a:xfrm>
        </p:grpSpPr>
        <p:sp>
          <p:nvSpPr>
            <p:cNvPr id="1693" name="Google Shape;1693;p54"/>
            <p:cNvSpPr/>
            <p:nvPr/>
          </p:nvSpPr>
          <p:spPr>
            <a:xfrm>
              <a:off x="2176325" y="3757725"/>
              <a:ext cx="1155000" cy="2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2114375" y="4035525"/>
              <a:ext cx="1278900" cy="13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944075" y="1247775"/>
              <a:ext cx="3619500" cy="2499900"/>
            </a:xfrm>
            <a:prstGeom prst="roundRect">
              <a:avLst>
                <a:gd name="adj" fmla="val 952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96" name="Google Shape;1696;p54"/>
            <p:cNvCxnSpPr/>
            <p:nvPr/>
          </p:nvCxnSpPr>
          <p:spPr>
            <a:xfrm>
              <a:off x="945675" y="3448050"/>
              <a:ext cx="361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Picture 40">
            <a:extLst>
              <a:ext uri="{FF2B5EF4-FFF2-40B4-BE49-F238E27FC236}">
                <a16:creationId xmlns:a16="http://schemas.microsoft.com/office/drawing/2014/main" id="{EE285E10-7E8F-4B83-ADDF-035A84B2DE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97669" y="903869"/>
            <a:ext cx="3276599" cy="1914573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E7F69D78-05AA-4B31-957E-E88E74162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2" y="1719384"/>
            <a:ext cx="2577640" cy="728850"/>
          </a:xfrm>
          <a:prstGeom prst="rect">
            <a:avLst/>
          </a:prstGeom>
        </p:spPr>
      </p:pic>
      <p:pic>
        <p:nvPicPr>
          <p:cNvPr id="15" name="Picture 42" descr="Brand | Streamlit — The fastest way to create data apps">
            <a:extLst>
              <a:ext uri="{FF2B5EF4-FFF2-40B4-BE49-F238E27FC236}">
                <a16:creationId xmlns:a16="http://schemas.microsoft.com/office/drawing/2014/main" id="{7E97409F-A973-44DE-9207-CC3AFE5A09E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88" y="2695266"/>
            <a:ext cx="1059180" cy="6324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843598-8EED-4E02-9833-C2A7C625DF67}"/>
              </a:ext>
            </a:extLst>
          </p:cNvPr>
          <p:cNvSpPr txBox="1"/>
          <p:nvPr/>
        </p:nvSpPr>
        <p:spPr>
          <a:xfrm flipH="1">
            <a:off x="6251494" y="3268981"/>
            <a:ext cx="1155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Cliquez ici</a:t>
            </a:r>
            <a:endParaRPr lang="fr-MA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Conclusion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F1BCB-5B35-451F-9EE7-C156AF1C2C17}"/>
              </a:ext>
            </a:extLst>
          </p:cNvPr>
          <p:cNvSpPr/>
          <p:nvPr/>
        </p:nvSpPr>
        <p:spPr>
          <a:xfrm>
            <a:off x="1564640" y="1501884"/>
            <a:ext cx="65227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fr-FR" sz="2000" dirty="0">
                <a:solidFill>
                  <a:schemeClr val="tx1"/>
                </a:solidFill>
                <a:latin typeface="Playfair Display Medium" panose="020B0604020202020204" charset="0"/>
              </a:rPr>
              <a:t>Les résultats obtenus par les modèles d’apprentissages automatique et profond, montrent leurs potentiel dans l’estimation de la valeur de PH avec des différents combinaisons, Néanmoins ce projet pourra </a:t>
            </a:r>
            <a:r>
              <a:rPr lang="fr-FR" sz="2000" dirty="0" err="1">
                <a:solidFill>
                  <a:schemeClr val="tx1"/>
                </a:solidFill>
                <a:latin typeface="Playfair Display Medium" panose="020B0604020202020204" charset="0"/>
              </a:rPr>
              <a:t>étre</a:t>
            </a:r>
            <a:r>
              <a:rPr lang="fr-FR" sz="2000" dirty="0">
                <a:solidFill>
                  <a:schemeClr val="tx1"/>
                </a:solidFill>
                <a:latin typeface="Playfair Display Medium" panose="020B0604020202020204" charset="0"/>
              </a:rPr>
              <a:t> amélioré par l’utilisation d’autre méthodes d’apprentissage automatique comme «Long short-</a:t>
            </a:r>
            <a:r>
              <a:rPr lang="fr-FR" sz="2000" dirty="0" err="1">
                <a:solidFill>
                  <a:schemeClr val="tx1"/>
                </a:solidFill>
                <a:latin typeface="Playfair Display Medium" panose="020B0604020202020204" charset="0"/>
              </a:rPr>
              <a:t>term</a:t>
            </a:r>
            <a:r>
              <a:rPr lang="fr-FR" sz="2000" dirty="0">
                <a:solidFill>
                  <a:schemeClr val="tx1"/>
                </a:solidFill>
                <a:latin typeface="Playfair Display Medium" panose="020B0604020202020204" charset="0"/>
              </a:rPr>
              <a:t> memory Et  les algorithmes génétiques» ,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49"/>
          <p:cNvSpPr txBox="1">
            <a:spLocks noGrp="1"/>
          </p:cNvSpPr>
          <p:nvPr>
            <p:ph type="title"/>
          </p:nvPr>
        </p:nvSpPr>
        <p:spPr>
          <a:xfrm>
            <a:off x="1284000" y="85670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3000" dirty="0"/>
              <a:t>MERCI POUR VOTRE ATTENTION</a:t>
            </a:r>
            <a:endParaRPr sz="3000" dirty="0"/>
          </a:p>
        </p:txBody>
      </p:sp>
      <p:grpSp>
        <p:nvGrpSpPr>
          <p:cNvPr id="1612" name="Google Shape;1612;p49"/>
          <p:cNvGrpSpPr/>
          <p:nvPr/>
        </p:nvGrpSpPr>
        <p:grpSpPr>
          <a:xfrm>
            <a:off x="930218" y="130016"/>
            <a:ext cx="7500560" cy="3956756"/>
            <a:chOff x="930218" y="130016"/>
            <a:chExt cx="7500560" cy="3956756"/>
          </a:xfrm>
        </p:grpSpPr>
        <p:sp>
          <p:nvSpPr>
            <p:cNvPr id="1613" name="Google Shape;1613;p49"/>
            <p:cNvSpPr/>
            <p:nvPr/>
          </p:nvSpPr>
          <p:spPr>
            <a:xfrm>
              <a:off x="1485991" y="684322"/>
              <a:ext cx="878176" cy="279221"/>
            </a:xfrm>
            <a:custGeom>
              <a:avLst/>
              <a:gdLst/>
              <a:ahLst/>
              <a:cxnLst/>
              <a:rect l="l" t="t" r="r" b="b"/>
              <a:pathLst>
                <a:path w="3620" h="1151" extrusionOk="0">
                  <a:moveTo>
                    <a:pt x="1" y="919"/>
                  </a:moveTo>
                  <a:cubicBezTo>
                    <a:pt x="2" y="919"/>
                    <a:pt x="4" y="920"/>
                    <a:pt x="5" y="920"/>
                  </a:cubicBezTo>
                  <a:lnTo>
                    <a:pt x="5" y="920"/>
                  </a:lnTo>
                  <a:cubicBezTo>
                    <a:pt x="4" y="920"/>
                    <a:pt x="2" y="919"/>
                    <a:pt x="1" y="919"/>
                  </a:cubicBezTo>
                  <a:close/>
                  <a:moveTo>
                    <a:pt x="2449" y="0"/>
                  </a:moveTo>
                  <a:cubicBezTo>
                    <a:pt x="2419" y="0"/>
                    <a:pt x="2389" y="2"/>
                    <a:pt x="2358" y="7"/>
                  </a:cubicBezTo>
                  <a:cubicBezTo>
                    <a:pt x="2434" y="26"/>
                    <a:pt x="2506" y="58"/>
                    <a:pt x="2572" y="102"/>
                  </a:cubicBezTo>
                  <a:cubicBezTo>
                    <a:pt x="2559" y="102"/>
                    <a:pt x="2547" y="102"/>
                    <a:pt x="2535" y="102"/>
                  </a:cubicBezTo>
                  <a:cubicBezTo>
                    <a:pt x="2425" y="102"/>
                    <a:pt x="2314" y="110"/>
                    <a:pt x="2205" y="126"/>
                  </a:cubicBezTo>
                  <a:cubicBezTo>
                    <a:pt x="1878" y="174"/>
                    <a:pt x="1611" y="325"/>
                    <a:pt x="1316" y="461"/>
                  </a:cubicBezTo>
                  <a:cubicBezTo>
                    <a:pt x="1260" y="487"/>
                    <a:pt x="1192" y="516"/>
                    <a:pt x="1127" y="516"/>
                  </a:cubicBezTo>
                  <a:cubicBezTo>
                    <a:pt x="1097" y="516"/>
                    <a:pt x="1068" y="510"/>
                    <a:pt x="1041" y="495"/>
                  </a:cubicBezTo>
                  <a:cubicBezTo>
                    <a:pt x="957" y="447"/>
                    <a:pt x="902" y="357"/>
                    <a:pt x="830" y="293"/>
                  </a:cubicBezTo>
                  <a:cubicBezTo>
                    <a:pt x="696" y="178"/>
                    <a:pt x="527" y="116"/>
                    <a:pt x="354" y="116"/>
                  </a:cubicBezTo>
                  <a:cubicBezTo>
                    <a:pt x="295" y="116"/>
                    <a:pt x="235" y="123"/>
                    <a:pt x="176" y="138"/>
                  </a:cubicBezTo>
                  <a:cubicBezTo>
                    <a:pt x="294" y="144"/>
                    <a:pt x="415" y="178"/>
                    <a:pt x="491" y="266"/>
                  </a:cubicBezTo>
                  <a:cubicBezTo>
                    <a:pt x="529" y="311"/>
                    <a:pt x="553" y="367"/>
                    <a:pt x="581" y="421"/>
                  </a:cubicBezTo>
                  <a:cubicBezTo>
                    <a:pt x="617" y="485"/>
                    <a:pt x="662" y="543"/>
                    <a:pt x="716" y="590"/>
                  </a:cubicBezTo>
                  <a:cubicBezTo>
                    <a:pt x="585" y="662"/>
                    <a:pt x="457" y="742"/>
                    <a:pt x="334" y="826"/>
                  </a:cubicBezTo>
                  <a:cubicBezTo>
                    <a:pt x="258" y="877"/>
                    <a:pt x="137" y="922"/>
                    <a:pt x="38" y="922"/>
                  </a:cubicBezTo>
                  <a:cubicBezTo>
                    <a:pt x="27" y="922"/>
                    <a:pt x="16" y="921"/>
                    <a:pt x="5" y="920"/>
                  </a:cubicBezTo>
                  <a:lnTo>
                    <a:pt x="5" y="920"/>
                  </a:lnTo>
                  <a:cubicBezTo>
                    <a:pt x="59" y="926"/>
                    <a:pt x="112" y="930"/>
                    <a:pt x="166" y="930"/>
                  </a:cubicBezTo>
                  <a:cubicBezTo>
                    <a:pt x="329" y="930"/>
                    <a:pt x="491" y="899"/>
                    <a:pt x="645" y="838"/>
                  </a:cubicBezTo>
                  <a:cubicBezTo>
                    <a:pt x="758" y="792"/>
                    <a:pt x="868" y="730"/>
                    <a:pt x="987" y="698"/>
                  </a:cubicBezTo>
                  <a:cubicBezTo>
                    <a:pt x="1029" y="688"/>
                    <a:pt x="1070" y="683"/>
                    <a:pt x="1111" y="683"/>
                  </a:cubicBezTo>
                  <a:cubicBezTo>
                    <a:pt x="1330" y="683"/>
                    <a:pt x="1545" y="813"/>
                    <a:pt x="1745" y="883"/>
                  </a:cubicBezTo>
                  <a:cubicBezTo>
                    <a:pt x="2010" y="978"/>
                    <a:pt x="2289" y="1025"/>
                    <a:pt x="2570" y="1025"/>
                  </a:cubicBezTo>
                  <a:cubicBezTo>
                    <a:pt x="2607" y="1025"/>
                    <a:pt x="2644" y="1024"/>
                    <a:pt x="2681" y="1023"/>
                  </a:cubicBezTo>
                  <a:lnTo>
                    <a:pt x="2681" y="1023"/>
                  </a:lnTo>
                  <a:cubicBezTo>
                    <a:pt x="2655" y="1063"/>
                    <a:pt x="2635" y="1105"/>
                    <a:pt x="2619" y="1150"/>
                  </a:cubicBezTo>
                  <a:cubicBezTo>
                    <a:pt x="2701" y="1120"/>
                    <a:pt x="2775" y="1071"/>
                    <a:pt x="2837" y="1009"/>
                  </a:cubicBezTo>
                  <a:cubicBezTo>
                    <a:pt x="2942" y="995"/>
                    <a:pt x="3048" y="971"/>
                    <a:pt x="3150" y="939"/>
                  </a:cubicBezTo>
                  <a:cubicBezTo>
                    <a:pt x="3219" y="917"/>
                    <a:pt x="3620" y="786"/>
                    <a:pt x="3484" y="690"/>
                  </a:cubicBezTo>
                  <a:cubicBezTo>
                    <a:pt x="3518" y="680"/>
                    <a:pt x="3540" y="650"/>
                    <a:pt x="3540" y="618"/>
                  </a:cubicBezTo>
                  <a:cubicBezTo>
                    <a:pt x="3540" y="584"/>
                    <a:pt x="3530" y="553"/>
                    <a:pt x="3512" y="525"/>
                  </a:cubicBezTo>
                  <a:cubicBezTo>
                    <a:pt x="3375" y="284"/>
                    <a:pt x="3112" y="168"/>
                    <a:pt x="2829" y="124"/>
                  </a:cubicBezTo>
                  <a:cubicBezTo>
                    <a:pt x="2821" y="118"/>
                    <a:pt x="2813" y="112"/>
                    <a:pt x="2805" y="106"/>
                  </a:cubicBezTo>
                  <a:cubicBezTo>
                    <a:pt x="2699" y="37"/>
                    <a:pt x="2575" y="0"/>
                    <a:pt x="2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9"/>
            <p:cNvSpPr/>
            <p:nvPr/>
          </p:nvSpPr>
          <p:spPr>
            <a:xfrm>
              <a:off x="7032006" y="616408"/>
              <a:ext cx="421621" cy="236040"/>
            </a:xfrm>
            <a:custGeom>
              <a:avLst/>
              <a:gdLst/>
              <a:ahLst/>
              <a:cxnLst/>
              <a:rect l="l" t="t" r="r" b="b"/>
              <a:pathLst>
                <a:path w="1738" h="973" extrusionOk="0">
                  <a:moveTo>
                    <a:pt x="1612" y="1"/>
                  </a:moveTo>
                  <a:lnTo>
                    <a:pt x="1612" y="1"/>
                  </a:lnTo>
                  <a:cubicBezTo>
                    <a:pt x="1612" y="1"/>
                    <a:pt x="1612" y="1"/>
                    <a:pt x="1612" y="1"/>
                  </a:cubicBezTo>
                  <a:lnTo>
                    <a:pt x="1612" y="1"/>
                  </a:lnTo>
                  <a:cubicBezTo>
                    <a:pt x="1612" y="1"/>
                    <a:pt x="1612" y="1"/>
                    <a:pt x="1612" y="1"/>
                  </a:cubicBezTo>
                  <a:close/>
                  <a:moveTo>
                    <a:pt x="1612" y="1"/>
                  </a:moveTo>
                  <a:lnTo>
                    <a:pt x="1612" y="1"/>
                  </a:lnTo>
                  <a:cubicBezTo>
                    <a:pt x="1574" y="7"/>
                    <a:pt x="1536" y="17"/>
                    <a:pt x="1501" y="31"/>
                  </a:cubicBezTo>
                  <a:cubicBezTo>
                    <a:pt x="1407" y="72"/>
                    <a:pt x="1343" y="162"/>
                    <a:pt x="1252" y="212"/>
                  </a:cubicBezTo>
                  <a:cubicBezTo>
                    <a:pt x="1218" y="232"/>
                    <a:pt x="1182" y="238"/>
                    <a:pt x="1146" y="238"/>
                  </a:cubicBezTo>
                  <a:cubicBezTo>
                    <a:pt x="1106" y="238"/>
                    <a:pt x="1065" y="230"/>
                    <a:pt x="1024" y="224"/>
                  </a:cubicBezTo>
                  <a:cubicBezTo>
                    <a:pt x="955" y="214"/>
                    <a:pt x="883" y="208"/>
                    <a:pt x="813" y="206"/>
                  </a:cubicBezTo>
                  <a:cubicBezTo>
                    <a:pt x="802" y="206"/>
                    <a:pt x="792" y="205"/>
                    <a:pt x="781" y="205"/>
                  </a:cubicBezTo>
                  <a:cubicBezTo>
                    <a:pt x="726" y="205"/>
                    <a:pt x="671" y="210"/>
                    <a:pt x="618" y="220"/>
                  </a:cubicBezTo>
                  <a:cubicBezTo>
                    <a:pt x="468" y="254"/>
                    <a:pt x="333" y="333"/>
                    <a:pt x="231" y="449"/>
                  </a:cubicBezTo>
                  <a:cubicBezTo>
                    <a:pt x="132" y="565"/>
                    <a:pt x="56" y="698"/>
                    <a:pt x="8" y="844"/>
                  </a:cubicBezTo>
                  <a:cubicBezTo>
                    <a:pt x="2" y="856"/>
                    <a:pt x="0" y="870"/>
                    <a:pt x="2" y="884"/>
                  </a:cubicBezTo>
                  <a:cubicBezTo>
                    <a:pt x="25" y="958"/>
                    <a:pt x="151" y="972"/>
                    <a:pt x="244" y="972"/>
                  </a:cubicBezTo>
                  <a:cubicBezTo>
                    <a:pt x="273" y="972"/>
                    <a:pt x="299" y="971"/>
                    <a:pt x="317" y="969"/>
                  </a:cubicBezTo>
                  <a:cubicBezTo>
                    <a:pt x="440" y="959"/>
                    <a:pt x="562" y="925"/>
                    <a:pt x="672" y="868"/>
                  </a:cubicBezTo>
                  <a:cubicBezTo>
                    <a:pt x="779" y="810"/>
                    <a:pt x="879" y="742"/>
                    <a:pt x="969" y="662"/>
                  </a:cubicBezTo>
                  <a:cubicBezTo>
                    <a:pt x="1014" y="624"/>
                    <a:pt x="1050" y="581"/>
                    <a:pt x="1094" y="541"/>
                  </a:cubicBezTo>
                  <a:cubicBezTo>
                    <a:pt x="1138" y="503"/>
                    <a:pt x="1190" y="471"/>
                    <a:pt x="1244" y="449"/>
                  </a:cubicBezTo>
                  <a:cubicBezTo>
                    <a:pt x="1269" y="435"/>
                    <a:pt x="1297" y="425"/>
                    <a:pt x="1327" y="421"/>
                  </a:cubicBezTo>
                  <a:cubicBezTo>
                    <a:pt x="1340" y="420"/>
                    <a:pt x="1354" y="419"/>
                    <a:pt x="1367" y="419"/>
                  </a:cubicBezTo>
                  <a:cubicBezTo>
                    <a:pt x="1395" y="419"/>
                    <a:pt x="1424" y="422"/>
                    <a:pt x="1451" y="429"/>
                  </a:cubicBezTo>
                  <a:cubicBezTo>
                    <a:pt x="1478" y="435"/>
                    <a:pt x="1506" y="438"/>
                    <a:pt x="1535" y="438"/>
                  </a:cubicBezTo>
                  <a:cubicBezTo>
                    <a:pt x="1552" y="438"/>
                    <a:pt x="1569" y="437"/>
                    <a:pt x="1586" y="435"/>
                  </a:cubicBezTo>
                  <a:cubicBezTo>
                    <a:pt x="1614" y="429"/>
                    <a:pt x="1640" y="423"/>
                    <a:pt x="1666" y="415"/>
                  </a:cubicBezTo>
                  <a:cubicBezTo>
                    <a:pt x="1680" y="411"/>
                    <a:pt x="1694" y="405"/>
                    <a:pt x="1706" y="399"/>
                  </a:cubicBezTo>
                  <a:cubicBezTo>
                    <a:pt x="1710" y="397"/>
                    <a:pt x="1736" y="375"/>
                    <a:pt x="1738" y="375"/>
                  </a:cubicBezTo>
                  <a:lnTo>
                    <a:pt x="1714" y="365"/>
                  </a:lnTo>
                  <a:cubicBezTo>
                    <a:pt x="1666" y="343"/>
                    <a:pt x="1618" y="326"/>
                    <a:pt x="1568" y="312"/>
                  </a:cubicBezTo>
                  <a:cubicBezTo>
                    <a:pt x="1557" y="308"/>
                    <a:pt x="1462" y="275"/>
                    <a:pt x="1445" y="275"/>
                  </a:cubicBezTo>
                  <a:cubicBezTo>
                    <a:pt x="1444" y="275"/>
                    <a:pt x="1443" y="275"/>
                    <a:pt x="1443" y="276"/>
                  </a:cubicBezTo>
                  <a:lnTo>
                    <a:pt x="1443" y="276"/>
                  </a:lnTo>
                  <a:cubicBezTo>
                    <a:pt x="1477" y="230"/>
                    <a:pt x="1509" y="184"/>
                    <a:pt x="1538" y="134"/>
                  </a:cubicBezTo>
                  <a:cubicBezTo>
                    <a:pt x="1554" y="110"/>
                    <a:pt x="1568" y="84"/>
                    <a:pt x="1582" y="60"/>
                  </a:cubicBezTo>
                  <a:cubicBezTo>
                    <a:pt x="1586" y="55"/>
                    <a:pt x="1610" y="1"/>
                    <a:pt x="1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9"/>
            <p:cNvSpPr/>
            <p:nvPr/>
          </p:nvSpPr>
          <p:spPr>
            <a:xfrm>
              <a:off x="7504813" y="821882"/>
              <a:ext cx="298386" cy="167630"/>
            </a:xfrm>
            <a:custGeom>
              <a:avLst/>
              <a:gdLst/>
              <a:ahLst/>
              <a:cxnLst/>
              <a:rect l="l" t="t" r="r" b="b"/>
              <a:pathLst>
                <a:path w="1230" h="691" extrusionOk="0">
                  <a:moveTo>
                    <a:pt x="1144" y="1"/>
                  </a:moveTo>
                  <a:cubicBezTo>
                    <a:pt x="1144" y="1"/>
                    <a:pt x="1144" y="1"/>
                    <a:pt x="1144" y="1"/>
                  </a:cubicBezTo>
                  <a:lnTo>
                    <a:pt x="1144" y="1"/>
                  </a:lnTo>
                  <a:cubicBezTo>
                    <a:pt x="1144" y="1"/>
                    <a:pt x="1144" y="1"/>
                    <a:pt x="1144" y="1"/>
                  </a:cubicBezTo>
                  <a:close/>
                  <a:moveTo>
                    <a:pt x="1144" y="1"/>
                  </a:moveTo>
                  <a:cubicBezTo>
                    <a:pt x="1116" y="5"/>
                    <a:pt x="1090" y="13"/>
                    <a:pt x="1064" y="23"/>
                  </a:cubicBezTo>
                  <a:cubicBezTo>
                    <a:pt x="998" y="52"/>
                    <a:pt x="953" y="116"/>
                    <a:pt x="889" y="152"/>
                  </a:cubicBezTo>
                  <a:cubicBezTo>
                    <a:pt x="864" y="165"/>
                    <a:pt x="839" y="170"/>
                    <a:pt x="813" y="170"/>
                  </a:cubicBezTo>
                  <a:cubicBezTo>
                    <a:pt x="784" y="170"/>
                    <a:pt x="755" y="164"/>
                    <a:pt x="725" y="160"/>
                  </a:cubicBezTo>
                  <a:cubicBezTo>
                    <a:pt x="676" y="152"/>
                    <a:pt x="626" y="148"/>
                    <a:pt x="576" y="146"/>
                  </a:cubicBezTo>
                  <a:cubicBezTo>
                    <a:pt x="568" y="146"/>
                    <a:pt x="560" y="146"/>
                    <a:pt x="552" y="146"/>
                  </a:cubicBezTo>
                  <a:cubicBezTo>
                    <a:pt x="514" y="146"/>
                    <a:pt x="476" y="149"/>
                    <a:pt x="438" y="156"/>
                  </a:cubicBezTo>
                  <a:cubicBezTo>
                    <a:pt x="333" y="180"/>
                    <a:pt x="235" y="238"/>
                    <a:pt x="163" y="319"/>
                  </a:cubicBezTo>
                  <a:cubicBezTo>
                    <a:pt x="94" y="401"/>
                    <a:pt x="38" y="495"/>
                    <a:pt x="4" y="598"/>
                  </a:cubicBezTo>
                  <a:cubicBezTo>
                    <a:pt x="0" y="606"/>
                    <a:pt x="0" y="618"/>
                    <a:pt x="2" y="628"/>
                  </a:cubicBezTo>
                  <a:cubicBezTo>
                    <a:pt x="17" y="680"/>
                    <a:pt x="107" y="690"/>
                    <a:pt x="172" y="690"/>
                  </a:cubicBezTo>
                  <a:cubicBezTo>
                    <a:pt x="193" y="690"/>
                    <a:pt x="211" y="689"/>
                    <a:pt x="223" y="688"/>
                  </a:cubicBezTo>
                  <a:cubicBezTo>
                    <a:pt x="311" y="682"/>
                    <a:pt x="399" y="656"/>
                    <a:pt x="476" y="616"/>
                  </a:cubicBezTo>
                  <a:cubicBezTo>
                    <a:pt x="552" y="575"/>
                    <a:pt x="622" y="527"/>
                    <a:pt x="688" y="471"/>
                  </a:cubicBezTo>
                  <a:cubicBezTo>
                    <a:pt x="717" y="443"/>
                    <a:pt x="745" y="413"/>
                    <a:pt x="775" y="385"/>
                  </a:cubicBezTo>
                  <a:cubicBezTo>
                    <a:pt x="807" y="357"/>
                    <a:pt x="843" y="335"/>
                    <a:pt x="881" y="319"/>
                  </a:cubicBezTo>
                  <a:cubicBezTo>
                    <a:pt x="899" y="310"/>
                    <a:pt x="919" y="304"/>
                    <a:pt x="941" y="300"/>
                  </a:cubicBezTo>
                  <a:cubicBezTo>
                    <a:pt x="950" y="298"/>
                    <a:pt x="959" y="298"/>
                    <a:pt x="969" y="298"/>
                  </a:cubicBezTo>
                  <a:cubicBezTo>
                    <a:pt x="988" y="298"/>
                    <a:pt x="1008" y="300"/>
                    <a:pt x="1028" y="306"/>
                  </a:cubicBezTo>
                  <a:cubicBezTo>
                    <a:pt x="1048" y="309"/>
                    <a:pt x="1069" y="312"/>
                    <a:pt x="1090" y="312"/>
                  </a:cubicBezTo>
                  <a:cubicBezTo>
                    <a:pt x="1101" y="312"/>
                    <a:pt x="1113" y="311"/>
                    <a:pt x="1124" y="310"/>
                  </a:cubicBezTo>
                  <a:cubicBezTo>
                    <a:pt x="1142" y="306"/>
                    <a:pt x="1162" y="300"/>
                    <a:pt x="1180" y="294"/>
                  </a:cubicBezTo>
                  <a:cubicBezTo>
                    <a:pt x="1190" y="292"/>
                    <a:pt x="1200" y="288"/>
                    <a:pt x="1208" y="284"/>
                  </a:cubicBezTo>
                  <a:cubicBezTo>
                    <a:pt x="1212" y="282"/>
                    <a:pt x="1230" y="268"/>
                    <a:pt x="1230" y="268"/>
                  </a:cubicBezTo>
                  <a:lnTo>
                    <a:pt x="1214" y="260"/>
                  </a:lnTo>
                  <a:cubicBezTo>
                    <a:pt x="1182" y="244"/>
                    <a:pt x="1146" y="230"/>
                    <a:pt x="1112" y="220"/>
                  </a:cubicBezTo>
                  <a:cubicBezTo>
                    <a:pt x="1105" y="218"/>
                    <a:pt x="1036" y="194"/>
                    <a:pt x="1026" y="194"/>
                  </a:cubicBezTo>
                  <a:cubicBezTo>
                    <a:pt x="1025" y="194"/>
                    <a:pt x="1025" y="194"/>
                    <a:pt x="1024" y="194"/>
                  </a:cubicBezTo>
                  <a:lnTo>
                    <a:pt x="1024" y="194"/>
                  </a:lnTo>
                  <a:cubicBezTo>
                    <a:pt x="1048" y="162"/>
                    <a:pt x="1070" y="128"/>
                    <a:pt x="1092" y="94"/>
                  </a:cubicBezTo>
                  <a:cubicBezTo>
                    <a:pt x="1102" y="78"/>
                    <a:pt x="1112" y="60"/>
                    <a:pt x="1122" y="42"/>
                  </a:cubicBezTo>
                  <a:cubicBezTo>
                    <a:pt x="1124" y="39"/>
                    <a:pt x="1142" y="1"/>
                    <a:pt x="1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7806837" y="130016"/>
              <a:ext cx="265151" cy="229490"/>
            </a:xfrm>
            <a:custGeom>
              <a:avLst/>
              <a:gdLst/>
              <a:ahLst/>
              <a:cxnLst/>
              <a:rect l="l" t="t" r="r" b="b"/>
              <a:pathLst>
                <a:path w="1093" h="946" extrusionOk="0">
                  <a:moveTo>
                    <a:pt x="937" y="1"/>
                  </a:moveTo>
                  <a:cubicBezTo>
                    <a:pt x="937" y="1"/>
                    <a:pt x="937" y="1"/>
                    <a:pt x="937" y="1"/>
                  </a:cubicBezTo>
                  <a:lnTo>
                    <a:pt x="937" y="1"/>
                  </a:lnTo>
                  <a:cubicBezTo>
                    <a:pt x="937" y="1"/>
                    <a:pt x="937" y="1"/>
                    <a:pt x="937" y="1"/>
                  </a:cubicBezTo>
                  <a:close/>
                  <a:moveTo>
                    <a:pt x="937" y="1"/>
                  </a:moveTo>
                  <a:cubicBezTo>
                    <a:pt x="911" y="13"/>
                    <a:pt x="887" y="27"/>
                    <a:pt x="867" y="43"/>
                  </a:cubicBezTo>
                  <a:cubicBezTo>
                    <a:pt x="810" y="91"/>
                    <a:pt x="784" y="164"/>
                    <a:pt x="732" y="216"/>
                  </a:cubicBezTo>
                  <a:cubicBezTo>
                    <a:pt x="690" y="256"/>
                    <a:pt x="632" y="260"/>
                    <a:pt x="576" y="268"/>
                  </a:cubicBezTo>
                  <a:cubicBezTo>
                    <a:pt x="529" y="274"/>
                    <a:pt x="479" y="282"/>
                    <a:pt x="429" y="296"/>
                  </a:cubicBezTo>
                  <a:cubicBezTo>
                    <a:pt x="385" y="306"/>
                    <a:pt x="341" y="322"/>
                    <a:pt x="299" y="342"/>
                  </a:cubicBezTo>
                  <a:cubicBezTo>
                    <a:pt x="204" y="393"/>
                    <a:pt x="126" y="475"/>
                    <a:pt x="80" y="573"/>
                  </a:cubicBezTo>
                  <a:cubicBezTo>
                    <a:pt x="34" y="670"/>
                    <a:pt x="7" y="776"/>
                    <a:pt x="3" y="886"/>
                  </a:cubicBezTo>
                  <a:cubicBezTo>
                    <a:pt x="1" y="896"/>
                    <a:pt x="3" y="906"/>
                    <a:pt x="7" y="914"/>
                  </a:cubicBezTo>
                  <a:cubicBezTo>
                    <a:pt x="22" y="937"/>
                    <a:pt x="52" y="945"/>
                    <a:pt x="86" y="945"/>
                  </a:cubicBezTo>
                  <a:cubicBezTo>
                    <a:pt x="141" y="945"/>
                    <a:pt x="207" y="924"/>
                    <a:pt x="238" y="912"/>
                  </a:cubicBezTo>
                  <a:cubicBezTo>
                    <a:pt x="321" y="882"/>
                    <a:pt x="397" y="834"/>
                    <a:pt x="461" y="774"/>
                  </a:cubicBezTo>
                  <a:cubicBezTo>
                    <a:pt x="523" y="714"/>
                    <a:pt x="576" y="649"/>
                    <a:pt x="624" y="577"/>
                  </a:cubicBezTo>
                  <a:cubicBezTo>
                    <a:pt x="648" y="543"/>
                    <a:pt x="664" y="505"/>
                    <a:pt x="686" y="471"/>
                  </a:cubicBezTo>
                  <a:cubicBezTo>
                    <a:pt x="708" y="435"/>
                    <a:pt x="738" y="405"/>
                    <a:pt x="770" y="380"/>
                  </a:cubicBezTo>
                  <a:cubicBezTo>
                    <a:pt x="786" y="364"/>
                    <a:pt x="802" y="354"/>
                    <a:pt x="822" y="344"/>
                  </a:cubicBezTo>
                  <a:cubicBezTo>
                    <a:pt x="849" y="334"/>
                    <a:pt x="877" y="326"/>
                    <a:pt x="907" y="326"/>
                  </a:cubicBezTo>
                  <a:cubicBezTo>
                    <a:pt x="939" y="324"/>
                    <a:pt x="971" y="316"/>
                    <a:pt x="1001" y="304"/>
                  </a:cubicBezTo>
                  <a:cubicBezTo>
                    <a:pt x="1019" y="294"/>
                    <a:pt x="1035" y="284"/>
                    <a:pt x="1051" y="274"/>
                  </a:cubicBezTo>
                  <a:cubicBezTo>
                    <a:pt x="1059" y="268"/>
                    <a:pt x="1069" y="262"/>
                    <a:pt x="1075" y="256"/>
                  </a:cubicBezTo>
                  <a:cubicBezTo>
                    <a:pt x="1077" y="254"/>
                    <a:pt x="1093" y="234"/>
                    <a:pt x="1093" y="234"/>
                  </a:cubicBezTo>
                  <a:lnTo>
                    <a:pt x="1075" y="232"/>
                  </a:lnTo>
                  <a:cubicBezTo>
                    <a:pt x="1039" y="226"/>
                    <a:pt x="1001" y="222"/>
                    <a:pt x="965" y="222"/>
                  </a:cubicBezTo>
                  <a:cubicBezTo>
                    <a:pt x="960" y="222"/>
                    <a:pt x="922" y="219"/>
                    <a:pt x="896" y="219"/>
                  </a:cubicBezTo>
                  <a:cubicBezTo>
                    <a:pt x="884" y="219"/>
                    <a:pt x="874" y="220"/>
                    <a:pt x="873" y="222"/>
                  </a:cubicBezTo>
                  <a:lnTo>
                    <a:pt x="873" y="222"/>
                  </a:lnTo>
                  <a:cubicBezTo>
                    <a:pt x="887" y="184"/>
                    <a:pt x="901" y="144"/>
                    <a:pt x="911" y="107"/>
                  </a:cubicBezTo>
                  <a:cubicBezTo>
                    <a:pt x="917" y="87"/>
                    <a:pt x="923" y="67"/>
                    <a:pt x="927" y="47"/>
                  </a:cubicBezTo>
                  <a:cubicBezTo>
                    <a:pt x="927" y="43"/>
                    <a:pt x="935" y="3"/>
                    <a:pt x="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7856568" y="654495"/>
              <a:ext cx="268547" cy="98249"/>
            </a:xfrm>
            <a:custGeom>
              <a:avLst/>
              <a:gdLst/>
              <a:ahLst/>
              <a:cxnLst/>
              <a:rect l="l" t="t" r="r" b="b"/>
              <a:pathLst>
                <a:path w="1107" h="405" extrusionOk="0">
                  <a:moveTo>
                    <a:pt x="446" y="0"/>
                  </a:moveTo>
                  <a:cubicBezTo>
                    <a:pt x="360" y="0"/>
                    <a:pt x="278" y="26"/>
                    <a:pt x="206" y="73"/>
                  </a:cubicBezTo>
                  <a:cubicBezTo>
                    <a:pt x="128" y="123"/>
                    <a:pt x="63" y="190"/>
                    <a:pt x="11" y="268"/>
                  </a:cubicBezTo>
                  <a:cubicBezTo>
                    <a:pt x="5" y="274"/>
                    <a:pt x="1" y="284"/>
                    <a:pt x="1" y="292"/>
                  </a:cubicBezTo>
                  <a:cubicBezTo>
                    <a:pt x="3" y="354"/>
                    <a:pt x="124" y="386"/>
                    <a:pt x="172" y="394"/>
                  </a:cubicBezTo>
                  <a:cubicBezTo>
                    <a:pt x="207" y="401"/>
                    <a:pt x="242" y="405"/>
                    <a:pt x="278" y="405"/>
                  </a:cubicBezTo>
                  <a:cubicBezTo>
                    <a:pt x="318" y="405"/>
                    <a:pt x="358" y="400"/>
                    <a:pt x="397" y="392"/>
                  </a:cubicBezTo>
                  <a:cubicBezTo>
                    <a:pt x="469" y="376"/>
                    <a:pt x="541" y="352"/>
                    <a:pt x="607" y="320"/>
                  </a:cubicBezTo>
                  <a:cubicBezTo>
                    <a:pt x="638" y="304"/>
                    <a:pt x="668" y="284"/>
                    <a:pt x="700" y="270"/>
                  </a:cubicBezTo>
                  <a:cubicBezTo>
                    <a:pt x="732" y="254"/>
                    <a:pt x="768" y="244"/>
                    <a:pt x="804" y="240"/>
                  </a:cubicBezTo>
                  <a:cubicBezTo>
                    <a:pt x="814" y="238"/>
                    <a:pt x="825" y="237"/>
                    <a:pt x="835" y="237"/>
                  </a:cubicBezTo>
                  <a:cubicBezTo>
                    <a:pt x="843" y="237"/>
                    <a:pt x="850" y="237"/>
                    <a:pt x="858" y="238"/>
                  </a:cubicBezTo>
                  <a:cubicBezTo>
                    <a:pt x="884" y="242"/>
                    <a:pt x="908" y="250"/>
                    <a:pt x="929" y="262"/>
                  </a:cubicBezTo>
                  <a:cubicBezTo>
                    <a:pt x="955" y="276"/>
                    <a:pt x="981" y="284"/>
                    <a:pt x="1009" y="288"/>
                  </a:cubicBezTo>
                  <a:lnTo>
                    <a:pt x="1059" y="288"/>
                  </a:lnTo>
                  <a:cubicBezTo>
                    <a:pt x="1067" y="288"/>
                    <a:pt x="1075" y="286"/>
                    <a:pt x="1083" y="284"/>
                  </a:cubicBezTo>
                  <a:cubicBezTo>
                    <a:pt x="1087" y="284"/>
                    <a:pt x="1105" y="276"/>
                    <a:pt x="1107" y="276"/>
                  </a:cubicBezTo>
                  <a:lnTo>
                    <a:pt x="1095" y="266"/>
                  </a:lnTo>
                  <a:cubicBezTo>
                    <a:pt x="1069" y="246"/>
                    <a:pt x="1045" y="226"/>
                    <a:pt x="1017" y="210"/>
                  </a:cubicBezTo>
                  <a:cubicBezTo>
                    <a:pt x="997" y="194"/>
                    <a:pt x="973" y="180"/>
                    <a:pt x="949" y="169"/>
                  </a:cubicBezTo>
                  <a:cubicBezTo>
                    <a:pt x="977" y="147"/>
                    <a:pt x="1003" y="125"/>
                    <a:pt x="1029" y="101"/>
                  </a:cubicBezTo>
                  <a:cubicBezTo>
                    <a:pt x="1043" y="89"/>
                    <a:pt x="1055" y="77"/>
                    <a:pt x="1067" y="65"/>
                  </a:cubicBezTo>
                  <a:cubicBezTo>
                    <a:pt x="1069" y="63"/>
                    <a:pt x="1095" y="35"/>
                    <a:pt x="1095" y="35"/>
                  </a:cubicBezTo>
                  <a:cubicBezTo>
                    <a:pt x="1083" y="33"/>
                    <a:pt x="1071" y="32"/>
                    <a:pt x="1059" y="32"/>
                  </a:cubicBezTo>
                  <a:cubicBezTo>
                    <a:pt x="1048" y="32"/>
                    <a:pt x="1036" y="33"/>
                    <a:pt x="1025" y="35"/>
                  </a:cubicBezTo>
                  <a:cubicBezTo>
                    <a:pt x="961" y="43"/>
                    <a:pt x="910" y="85"/>
                    <a:pt x="848" y="101"/>
                  </a:cubicBezTo>
                  <a:cubicBezTo>
                    <a:pt x="838" y="103"/>
                    <a:pt x="828" y="104"/>
                    <a:pt x="819" y="104"/>
                  </a:cubicBezTo>
                  <a:cubicBezTo>
                    <a:pt x="781" y="104"/>
                    <a:pt x="745" y="87"/>
                    <a:pt x="710" y="71"/>
                  </a:cubicBezTo>
                  <a:cubicBezTo>
                    <a:pt x="670" y="53"/>
                    <a:pt x="631" y="37"/>
                    <a:pt x="589" y="25"/>
                  </a:cubicBezTo>
                  <a:cubicBezTo>
                    <a:pt x="551" y="13"/>
                    <a:pt x="511" y="5"/>
                    <a:pt x="473" y="1"/>
                  </a:cubicBezTo>
                  <a:cubicBezTo>
                    <a:pt x="464" y="1"/>
                    <a:pt x="455" y="0"/>
                    <a:pt x="4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8010370" y="829402"/>
              <a:ext cx="276310" cy="114988"/>
            </a:xfrm>
            <a:custGeom>
              <a:avLst/>
              <a:gdLst/>
              <a:ahLst/>
              <a:cxnLst/>
              <a:rect l="l" t="t" r="r" b="b"/>
              <a:pathLst>
                <a:path w="1139" h="474" extrusionOk="0">
                  <a:moveTo>
                    <a:pt x="401" y="1"/>
                  </a:moveTo>
                  <a:cubicBezTo>
                    <a:pt x="359" y="1"/>
                    <a:pt x="318" y="7"/>
                    <a:pt x="278" y="19"/>
                  </a:cubicBezTo>
                  <a:cubicBezTo>
                    <a:pt x="188" y="45"/>
                    <a:pt x="104" y="89"/>
                    <a:pt x="32" y="149"/>
                  </a:cubicBezTo>
                  <a:cubicBezTo>
                    <a:pt x="24" y="155"/>
                    <a:pt x="20" y="161"/>
                    <a:pt x="16" y="169"/>
                  </a:cubicBezTo>
                  <a:cubicBezTo>
                    <a:pt x="1" y="229"/>
                    <a:pt x="110" y="294"/>
                    <a:pt x="150" y="316"/>
                  </a:cubicBezTo>
                  <a:cubicBezTo>
                    <a:pt x="218" y="352"/>
                    <a:pt x="293" y="372"/>
                    <a:pt x="369" y="378"/>
                  </a:cubicBezTo>
                  <a:cubicBezTo>
                    <a:pt x="396" y="380"/>
                    <a:pt x="422" y="381"/>
                    <a:pt x="449" y="381"/>
                  </a:cubicBezTo>
                  <a:cubicBezTo>
                    <a:pt x="496" y="381"/>
                    <a:pt x="543" y="378"/>
                    <a:pt x="590" y="370"/>
                  </a:cubicBezTo>
                  <a:cubicBezTo>
                    <a:pt x="624" y="364"/>
                    <a:pt x="658" y="354"/>
                    <a:pt x="694" y="348"/>
                  </a:cubicBezTo>
                  <a:cubicBezTo>
                    <a:pt x="711" y="345"/>
                    <a:pt x="729" y="344"/>
                    <a:pt x="747" y="344"/>
                  </a:cubicBezTo>
                  <a:cubicBezTo>
                    <a:pt x="765" y="344"/>
                    <a:pt x="783" y="345"/>
                    <a:pt x="800" y="348"/>
                  </a:cubicBezTo>
                  <a:cubicBezTo>
                    <a:pt x="820" y="350"/>
                    <a:pt x="836" y="354"/>
                    <a:pt x="853" y="360"/>
                  </a:cubicBezTo>
                  <a:cubicBezTo>
                    <a:pt x="875" y="372"/>
                    <a:pt x="897" y="388"/>
                    <a:pt x="915" y="406"/>
                  </a:cubicBezTo>
                  <a:cubicBezTo>
                    <a:pt x="935" y="426"/>
                    <a:pt x="957" y="442"/>
                    <a:pt x="983" y="454"/>
                  </a:cubicBezTo>
                  <a:cubicBezTo>
                    <a:pt x="999" y="460"/>
                    <a:pt x="1015" y="466"/>
                    <a:pt x="1031" y="470"/>
                  </a:cubicBezTo>
                  <a:cubicBezTo>
                    <a:pt x="1039" y="472"/>
                    <a:pt x="1047" y="474"/>
                    <a:pt x="1057" y="474"/>
                  </a:cubicBezTo>
                  <a:cubicBezTo>
                    <a:pt x="1059" y="474"/>
                    <a:pt x="1079" y="472"/>
                    <a:pt x="1079" y="472"/>
                  </a:cubicBezTo>
                  <a:cubicBezTo>
                    <a:pt x="1077" y="468"/>
                    <a:pt x="1075" y="464"/>
                    <a:pt x="1071" y="460"/>
                  </a:cubicBezTo>
                  <a:cubicBezTo>
                    <a:pt x="1053" y="434"/>
                    <a:pt x="1035" y="408"/>
                    <a:pt x="1015" y="384"/>
                  </a:cubicBezTo>
                  <a:cubicBezTo>
                    <a:pt x="999" y="364"/>
                    <a:pt x="981" y="344"/>
                    <a:pt x="961" y="326"/>
                  </a:cubicBezTo>
                  <a:cubicBezTo>
                    <a:pt x="993" y="312"/>
                    <a:pt x="1025" y="298"/>
                    <a:pt x="1057" y="285"/>
                  </a:cubicBezTo>
                  <a:cubicBezTo>
                    <a:pt x="1073" y="277"/>
                    <a:pt x="1089" y="269"/>
                    <a:pt x="1103" y="259"/>
                  </a:cubicBezTo>
                  <a:cubicBezTo>
                    <a:pt x="1106" y="257"/>
                    <a:pt x="1135" y="239"/>
                    <a:pt x="1138" y="239"/>
                  </a:cubicBezTo>
                  <a:lnTo>
                    <a:pt x="1138" y="239"/>
                  </a:ln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cubicBezTo>
                    <a:pt x="1138" y="239"/>
                    <a:pt x="1138" y="239"/>
                    <a:pt x="1138" y="239"/>
                  </a:cubicBezTo>
                  <a:lnTo>
                    <a:pt x="1138" y="239"/>
                  </a:lnTo>
                  <a:cubicBezTo>
                    <a:pt x="1116" y="229"/>
                    <a:pt x="1094" y="223"/>
                    <a:pt x="1071" y="217"/>
                  </a:cubicBezTo>
                  <a:cubicBezTo>
                    <a:pt x="1062" y="216"/>
                    <a:pt x="1053" y="215"/>
                    <a:pt x="1044" y="215"/>
                  </a:cubicBezTo>
                  <a:cubicBezTo>
                    <a:pt x="993" y="215"/>
                    <a:pt x="941" y="231"/>
                    <a:pt x="891" y="231"/>
                  </a:cubicBezTo>
                  <a:cubicBezTo>
                    <a:pt x="888" y="231"/>
                    <a:pt x="886" y="231"/>
                    <a:pt x="883" y="231"/>
                  </a:cubicBezTo>
                  <a:cubicBezTo>
                    <a:pt x="834" y="227"/>
                    <a:pt x="796" y="193"/>
                    <a:pt x="760" y="161"/>
                  </a:cubicBezTo>
                  <a:cubicBezTo>
                    <a:pt x="728" y="133"/>
                    <a:pt x="694" y="107"/>
                    <a:pt x="656" y="83"/>
                  </a:cubicBezTo>
                  <a:cubicBezTo>
                    <a:pt x="624" y="61"/>
                    <a:pt x="588" y="41"/>
                    <a:pt x="553" y="27"/>
                  </a:cubicBezTo>
                  <a:cubicBezTo>
                    <a:pt x="503" y="10"/>
                    <a:pt x="452" y="1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8221180" y="1205659"/>
              <a:ext cx="209598" cy="78599"/>
            </a:xfrm>
            <a:custGeom>
              <a:avLst/>
              <a:gdLst/>
              <a:ahLst/>
              <a:cxnLst/>
              <a:rect l="l" t="t" r="r" b="b"/>
              <a:pathLst>
                <a:path w="864" h="324" extrusionOk="0">
                  <a:moveTo>
                    <a:pt x="359" y="1"/>
                  </a:moveTo>
                  <a:cubicBezTo>
                    <a:pt x="285" y="1"/>
                    <a:pt x="214" y="23"/>
                    <a:pt x="154" y="67"/>
                  </a:cubicBezTo>
                  <a:cubicBezTo>
                    <a:pt x="96" y="111"/>
                    <a:pt x="46" y="164"/>
                    <a:pt x="8" y="226"/>
                  </a:cubicBezTo>
                  <a:cubicBezTo>
                    <a:pt x="4" y="232"/>
                    <a:pt x="0" y="238"/>
                    <a:pt x="0" y="246"/>
                  </a:cubicBezTo>
                  <a:cubicBezTo>
                    <a:pt x="4" y="294"/>
                    <a:pt x="102" y="314"/>
                    <a:pt x="138" y="318"/>
                  </a:cubicBezTo>
                  <a:cubicBezTo>
                    <a:pt x="160" y="321"/>
                    <a:pt x="182" y="323"/>
                    <a:pt x="204" y="323"/>
                  </a:cubicBezTo>
                  <a:cubicBezTo>
                    <a:pt x="241" y="323"/>
                    <a:pt x="279" y="318"/>
                    <a:pt x="315" y="308"/>
                  </a:cubicBezTo>
                  <a:cubicBezTo>
                    <a:pt x="371" y="294"/>
                    <a:pt x="425" y="272"/>
                    <a:pt x="475" y="244"/>
                  </a:cubicBezTo>
                  <a:cubicBezTo>
                    <a:pt x="501" y="232"/>
                    <a:pt x="523" y="216"/>
                    <a:pt x="546" y="202"/>
                  </a:cubicBezTo>
                  <a:cubicBezTo>
                    <a:pt x="570" y="188"/>
                    <a:pt x="598" y="180"/>
                    <a:pt x="626" y="174"/>
                  </a:cubicBezTo>
                  <a:cubicBezTo>
                    <a:pt x="640" y="170"/>
                    <a:pt x="654" y="170"/>
                    <a:pt x="668" y="170"/>
                  </a:cubicBezTo>
                  <a:cubicBezTo>
                    <a:pt x="688" y="174"/>
                    <a:pt x="706" y="178"/>
                    <a:pt x="724" y="188"/>
                  </a:cubicBezTo>
                  <a:cubicBezTo>
                    <a:pt x="744" y="196"/>
                    <a:pt x="766" y="202"/>
                    <a:pt x="788" y="204"/>
                  </a:cubicBezTo>
                  <a:cubicBezTo>
                    <a:pt x="794" y="205"/>
                    <a:pt x="800" y="206"/>
                    <a:pt x="807" y="206"/>
                  </a:cubicBezTo>
                  <a:cubicBezTo>
                    <a:pt x="813" y="206"/>
                    <a:pt x="820" y="205"/>
                    <a:pt x="827" y="204"/>
                  </a:cubicBezTo>
                  <a:cubicBezTo>
                    <a:pt x="833" y="204"/>
                    <a:pt x="839" y="204"/>
                    <a:pt x="847" y="202"/>
                  </a:cubicBezTo>
                  <a:cubicBezTo>
                    <a:pt x="849" y="202"/>
                    <a:pt x="863" y="194"/>
                    <a:pt x="863" y="194"/>
                  </a:cubicBezTo>
                  <a:lnTo>
                    <a:pt x="853" y="186"/>
                  </a:lnTo>
                  <a:cubicBezTo>
                    <a:pt x="833" y="172"/>
                    <a:pt x="813" y="158"/>
                    <a:pt x="794" y="144"/>
                  </a:cubicBezTo>
                  <a:cubicBezTo>
                    <a:pt x="776" y="134"/>
                    <a:pt x="758" y="124"/>
                    <a:pt x="738" y="117"/>
                  </a:cubicBezTo>
                  <a:cubicBezTo>
                    <a:pt x="758" y="99"/>
                    <a:pt x="780" y="79"/>
                    <a:pt x="798" y="61"/>
                  </a:cubicBezTo>
                  <a:cubicBezTo>
                    <a:pt x="807" y="51"/>
                    <a:pt x="817" y="41"/>
                    <a:pt x="825" y="31"/>
                  </a:cubicBezTo>
                  <a:cubicBezTo>
                    <a:pt x="827" y="29"/>
                    <a:pt x="845" y="5"/>
                    <a:pt x="847" y="5"/>
                  </a:cubicBezTo>
                  <a:cubicBezTo>
                    <a:pt x="827" y="5"/>
                    <a:pt x="809" y="5"/>
                    <a:pt x="792" y="7"/>
                  </a:cubicBezTo>
                  <a:cubicBezTo>
                    <a:pt x="744" y="17"/>
                    <a:pt x="704" y="53"/>
                    <a:pt x="656" y="67"/>
                  </a:cubicBezTo>
                  <a:cubicBezTo>
                    <a:pt x="648" y="69"/>
                    <a:pt x="640" y="70"/>
                    <a:pt x="632" y="70"/>
                  </a:cubicBezTo>
                  <a:cubicBezTo>
                    <a:pt x="603" y="70"/>
                    <a:pt x="575" y="58"/>
                    <a:pt x="548" y="47"/>
                  </a:cubicBezTo>
                  <a:cubicBezTo>
                    <a:pt x="517" y="35"/>
                    <a:pt x="485" y="25"/>
                    <a:pt x="451" y="15"/>
                  </a:cubicBezTo>
                  <a:cubicBezTo>
                    <a:pt x="421" y="7"/>
                    <a:pt x="391" y="3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5215615" y="3532939"/>
              <a:ext cx="275340" cy="127845"/>
            </a:xfrm>
            <a:custGeom>
              <a:avLst/>
              <a:gdLst/>
              <a:ahLst/>
              <a:cxnLst/>
              <a:rect l="l" t="t" r="r" b="b"/>
              <a:pathLst>
                <a:path w="1135" h="527" extrusionOk="0">
                  <a:moveTo>
                    <a:pt x="752" y="1"/>
                  </a:moveTo>
                  <a:cubicBezTo>
                    <a:pt x="688" y="1"/>
                    <a:pt x="625" y="15"/>
                    <a:pt x="566" y="40"/>
                  </a:cubicBezTo>
                  <a:cubicBezTo>
                    <a:pt x="531" y="58"/>
                    <a:pt x="499" y="80"/>
                    <a:pt x="467" y="106"/>
                  </a:cubicBezTo>
                  <a:cubicBezTo>
                    <a:pt x="433" y="132"/>
                    <a:pt x="401" y="162"/>
                    <a:pt x="371" y="192"/>
                  </a:cubicBezTo>
                  <a:cubicBezTo>
                    <a:pt x="337" y="226"/>
                    <a:pt x="305" y="263"/>
                    <a:pt x="254" y="269"/>
                  </a:cubicBezTo>
                  <a:cubicBezTo>
                    <a:pt x="241" y="271"/>
                    <a:pt x="229" y="272"/>
                    <a:pt x="216" y="272"/>
                  </a:cubicBezTo>
                  <a:cubicBezTo>
                    <a:pt x="184" y="272"/>
                    <a:pt x="152" y="267"/>
                    <a:pt x="120" y="267"/>
                  </a:cubicBezTo>
                  <a:cubicBezTo>
                    <a:pt x="102" y="267"/>
                    <a:pt x="84" y="269"/>
                    <a:pt x="66" y="273"/>
                  </a:cubicBezTo>
                  <a:cubicBezTo>
                    <a:pt x="42" y="279"/>
                    <a:pt x="20" y="287"/>
                    <a:pt x="0" y="297"/>
                  </a:cubicBezTo>
                  <a:cubicBezTo>
                    <a:pt x="0" y="297"/>
                    <a:pt x="32" y="313"/>
                    <a:pt x="36" y="315"/>
                  </a:cubicBezTo>
                  <a:cubicBezTo>
                    <a:pt x="52" y="323"/>
                    <a:pt x="68" y="331"/>
                    <a:pt x="84" y="335"/>
                  </a:cubicBezTo>
                  <a:cubicBezTo>
                    <a:pt x="116" y="349"/>
                    <a:pt x="150" y="361"/>
                    <a:pt x="184" y="371"/>
                  </a:cubicBezTo>
                  <a:cubicBezTo>
                    <a:pt x="166" y="391"/>
                    <a:pt x="150" y="411"/>
                    <a:pt x="136" y="433"/>
                  </a:cubicBezTo>
                  <a:cubicBezTo>
                    <a:pt x="116" y="459"/>
                    <a:pt x="100" y="485"/>
                    <a:pt x="86" y="513"/>
                  </a:cubicBezTo>
                  <a:lnTo>
                    <a:pt x="78" y="526"/>
                  </a:lnTo>
                  <a:lnTo>
                    <a:pt x="102" y="526"/>
                  </a:lnTo>
                  <a:cubicBezTo>
                    <a:pt x="110" y="526"/>
                    <a:pt x="118" y="524"/>
                    <a:pt x="126" y="520"/>
                  </a:cubicBezTo>
                  <a:cubicBezTo>
                    <a:pt x="142" y="514"/>
                    <a:pt x="158" y="509"/>
                    <a:pt x="174" y="501"/>
                  </a:cubicBezTo>
                  <a:cubicBezTo>
                    <a:pt x="198" y="487"/>
                    <a:pt x="220" y="471"/>
                    <a:pt x="238" y="449"/>
                  </a:cubicBezTo>
                  <a:cubicBezTo>
                    <a:pt x="254" y="429"/>
                    <a:pt x="274" y="413"/>
                    <a:pt x="295" y="399"/>
                  </a:cubicBezTo>
                  <a:cubicBezTo>
                    <a:pt x="311" y="391"/>
                    <a:pt x="329" y="385"/>
                    <a:pt x="347" y="381"/>
                  </a:cubicBezTo>
                  <a:cubicBezTo>
                    <a:pt x="372" y="375"/>
                    <a:pt x="398" y="371"/>
                    <a:pt x="424" y="371"/>
                  </a:cubicBezTo>
                  <a:cubicBezTo>
                    <a:pt x="434" y="371"/>
                    <a:pt x="443" y="372"/>
                    <a:pt x="453" y="373"/>
                  </a:cubicBezTo>
                  <a:cubicBezTo>
                    <a:pt x="489" y="377"/>
                    <a:pt x="523" y="383"/>
                    <a:pt x="558" y="387"/>
                  </a:cubicBezTo>
                  <a:cubicBezTo>
                    <a:pt x="581" y="388"/>
                    <a:pt x="603" y="389"/>
                    <a:pt x="625" y="389"/>
                  </a:cubicBezTo>
                  <a:cubicBezTo>
                    <a:pt x="677" y="389"/>
                    <a:pt x="728" y="385"/>
                    <a:pt x="780" y="377"/>
                  </a:cubicBezTo>
                  <a:cubicBezTo>
                    <a:pt x="855" y="365"/>
                    <a:pt x="927" y="337"/>
                    <a:pt x="991" y="297"/>
                  </a:cubicBezTo>
                  <a:cubicBezTo>
                    <a:pt x="1031" y="271"/>
                    <a:pt x="1134" y="198"/>
                    <a:pt x="1114" y="140"/>
                  </a:cubicBezTo>
                  <a:cubicBezTo>
                    <a:pt x="1110" y="132"/>
                    <a:pt x="1103" y="126"/>
                    <a:pt x="1097" y="122"/>
                  </a:cubicBezTo>
                  <a:cubicBezTo>
                    <a:pt x="1019" y="68"/>
                    <a:pt x="933" y="30"/>
                    <a:pt x="841" y="10"/>
                  </a:cubicBezTo>
                  <a:cubicBezTo>
                    <a:pt x="812" y="4"/>
                    <a:pt x="782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1553758" y="3412145"/>
              <a:ext cx="186794" cy="120810"/>
            </a:xfrm>
            <a:custGeom>
              <a:avLst/>
              <a:gdLst/>
              <a:ahLst/>
              <a:cxnLst/>
              <a:rect l="l" t="t" r="r" b="b"/>
              <a:pathLst>
                <a:path w="770" h="498" extrusionOk="0">
                  <a:moveTo>
                    <a:pt x="551" y="1"/>
                  </a:moveTo>
                  <a:cubicBezTo>
                    <a:pt x="546" y="1"/>
                    <a:pt x="540" y="1"/>
                    <a:pt x="535" y="1"/>
                  </a:cubicBezTo>
                  <a:cubicBezTo>
                    <a:pt x="467" y="5"/>
                    <a:pt x="401" y="29"/>
                    <a:pt x="349" y="71"/>
                  </a:cubicBezTo>
                  <a:cubicBezTo>
                    <a:pt x="328" y="91"/>
                    <a:pt x="308" y="111"/>
                    <a:pt x="292" y="135"/>
                  </a:cubicBezTo>
                  <a:cubicBezTo>
                    <a:pt x="272" y="159"/>
                    <a:pt x="254" y="185"/>
                    <a:pt x="240" y="212"/>
                  </a:cubicBezTo>
                  <a:cubicBezTo>
                    <a:pt x="222" y="242"/>
                    <a:pt x="206" y="274"/>
                    <a:pt x="172" y="288"/>
                  </a:cubicBezTo>
                  <a:cubicBezTo>
                    <a:pt x="130" y="304"/>
                    <a:pt x="82" y="302"/>
                    <a:pt x="43" y="324"/>
                  </a:cubicBezTo>
                  <a:cubicBezTo>
                    <a:pt x="27" y="332"/>
                    <a:pt x="13" y="342"/>
                    <a:pt x="1" y="354"/>
                  </a:cubicBezTo>
                  <a:cubicBezTo>
                    <a:pt x="1" y="354"/>
                    <a:pt x="25" y="358"/>
                    <a:pt x="29" y="358"/>
                  </a:cubicBezTo>
                  <a:cubicBezTo>
                    <a:pt x="43" y="360"/>
                    <a:pt x="54" y="362"/>
                    <a:pt x="66" y="364"/>
                  </a:cubicBezTo>
                  <a:cubicBezTo>
                    <a:pt x="92" y="368"/>
                    <a:pt x="116" y="370"/>
                    <a:pt x="142" y="370"/>
                  </a:cubicBezTo>
                  <a:cubicBezTo>
                    <a:pt x="132" y="388"/>
                    <a:pt x="124" y="404"/>
                    <a:pt x="118" y="422"/>
                  </a:cubicBezTo>
                  <a:cubicBezTo>
                    <a:pt x="110" y="444"/>
                    <a:pt x="104" y="465"/>
                    <a:pt x="98" y="487"/>
                  </a:cubicBezTo>
                  <a:cubicBezTo>
                    <a:pt x="98" y="491"/>
                    <a:pt x="96" y="495"/>
                    <a:pt x="96" y="497"/>
                  </a:cubicBezTo>
                  <a:cubicBezTo>
                    <a:pt x="96" y="497"/>
                    <a:pt x="110" y="493"/>
                    <a:pt x="112" y="493"/>
                  </a:cubicBezTo>
                  <a:cubicBezTo>
                    <a:pt x="118" y="491"/>
                    <a:pt x="124" y="487"/>
                    <a:pt x="128" y="483"/>
                  </a:cubicBezTo>
                  <a:cubicBezTo>
                    <a:pt x="138" y="477"/>
                    <a:pt x="148" y="469"/>
                    <a:pt x="156" y="462"/>
                  </a:cubicBezTo>
                  <a:cubicBezTo>
                    <a:pt x="172" y="448"/>
                    <a:pt x="184" y="432"/>
                    <a:pt x="192" y="414"/>
                  </a:cubicBezTo>
                  <a:cubicBezTo>
                    <a:pt x="200" y="398"/>
                    <a:pt x="212" y="382"/>
                    <a:pt x="224" y="370"/>
                  </a:cubicBezTo>
                  <a:cubicBezTo>
                    <a:pt x="234" y="360"/>
                    <a:pt x="244" y="354"/>
                    <a:pt x="256" y="348"/>
                  </a:cubicBezTo>
                  <a:cubicBezTo>
                    <a:pt x="280" y="336"/>
                    <a:pt x="304" y="328"/>
                    <a:pt x="329" y="324"/>
                  </a:cubicBezTo>
                  <a:cubicBezTo>
                    <a:pt x="353" y="320"/>
                    <a:pt x="379" y="318"/>
                    <a:pt x="403" y="314"/>
                  </a:cubicBezTo>
                  <a:cubicBezTo>
                    <a:pt x="455" y="304"/>
                    <a:pt x="507" y="288"/>
                    <a:pt x="557" y="268"/>
                  </a:cubicBezTo>
                  <a:cubicBezTo>
                    <a:pt x="607" y="246"/>
                    <a:pt x="652" y="212"/>
                    <a:pt x="688" y="173"/>
                  </a:cubicBezTo>
                  <a:cubicBezTo>
                    <a:pt x="712" y="149"/>
                    <a:pt x="770" y="79"/>
                    <a:pt x="746" y="41"/>
                  </a:cubicBezTo>
                  <a:cubicBezTo>
                    <a:pt x="742" y="37"/>
                    <a:pt x="736" y="33"/>
                    <a:pt x="732" y="31"/>
                  </a:cubicBezTo>
                  <a:cubicBezTo>
                    <a:pt x="674" y="11"/>
                    <a:pt x="612" y="1"/>
                    <a:pt x="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1190275" y="539496"/>
              <a:ext cx="192616" cy="73747"/>
            </a:xfrm>
            <a:custGeom>
              <a:avLst/>
              <a:gdLst/>
              <a:ahLst/>
              <a:cxnLst/>
              <a:rect l="l" t="t" r="r" b="b"/>
              <a:pathLst>
                <a:path w="794" h="304" extrusionOk="0">
                  <a:moveTo>
                    <a:pt x="33" y="1"/>
                  </a:moveTo>
                  <a:cubicBezTo>
                    <a:pt x="29" y="1"/>
                    <a:pt x="23" y="1"/>
                    <a:pt x="18" y="2"/>
                  </a:cubicBezTo>
                  <a:cubicBezTo>
                    <a:pt x="18" y="2"/>
                    <a:pt x="36" y="22"/>
                    <a:pt x="38" y="24"/>
                  </a:cubicBezTo>
                  <a:cubicBezTo>
                    <a:pt x="46" y="34"/>
                    <a:pt x="54" y="42"/>
                    <a:pt x="62" y="51"/>
                  </a:cubicBezTo>
                  <a:cubicBezTo>
                    <a:pt x="80" y="69"/>
                    <a:pt x="98" y="87"/>
                    <a:pt x="116" y="103"/>
                  </a:cubicBezTo>
                  <a:cubicBezTo>
                    <a:pt x="98" y="111"/>
                    <a:pt x="82" y="119"/>
                    <a:pt x="66" y="129"/>
                  </a:cubicBezTo>
                  <a:cubicBezTo>
                    <a:pt x="46" y="139"/>
                    <a:pt x="28" y="153"/>
                    <a:pt x="8" y="165"/>
                  </a:cubicBezTo>
                  <a:lnTo>
                    <a:pt x="0" y="173"/>
                  </a:lnTo>
                  <a:cubicBezTo>
                    <a:pt x="0" y="173"/>
                    <a:pt x="14" y="179"/>
                    <a:pt x="16" y="179"/>
                  </a:cubicBezTo>
                  <a:cubicBezTo>
                    <a:pt x="22" y="181"/>
                    <a:pt x="28" y="183"/>
                    <a:pt x="34" y="183"/>
                  </a:cubicBezTo>
                  <a:lnTo>
                    <a:pt x="70" y="183"/>
                  </a:lnTo>
                  <a:cubicBezTo>
                    <a:pt x="90" y="181"/>
                    <a:pt x="110" y="177"/>
                    <a:pt x="128" y="169"/>
                  </a:cubicBezTo>
                  <a:cubicBezTo>
                    <a:pt x="146" y="161"/>
                    <a:pt x="162" y="155"/>
                    <a:pt x="182" y="153"/>
                  </a:cubicBezTo>
                  <a:cubicBezTo>
                    <a:pt x="194" y="153"/>
                    <a:pt x="207" y="155"/>
                    <a:pt x="219" y="159"/>
                  </a:cubicBezTo>
                  <a:cubicBezTo>
                    <a:pt x="245" y="163"/>
                    <a:pt x="269" y="173"/>
                    <a:pt x="291" y="185"/>
                  </a:cubicBezTo>
                  <a:cubicBezTo>
                    <a:pt x="313" y="197"/>
                    <a:pt x="333" y="213"/>
                    <a:pt x="357" y="225"/>
                  </a:cubicBezTo>
                  <a:cubicBezTo>
                    <a:pt x="403" y="251"/>
                    <a:pt x="453" y="273"/>
                    <a:pt x="502" y="287"/>
                  </a:cubicBezTo>
                  <a:cubicBezTo>
                    <a:pt x="541" y="298"/>
                    <a:pt x="579" y="303"/>
                    <a:pt x="617" y="303"/>
                  </a:cubicBezTo>
                  <a:cubicBezTo>
                    <a:pt x="633" y="303"/>
                    <a:pt x="650" y="302"/>
                    <a:pt x="666" y="301"/>
                  </a:cubicBezTo>
                  <a:cubicBezTo>
                    <a:pt x="698" y="295"/>
                    <a:pt x="789" y="279"/>
                    <a:pt x="793" y="235"/>
                  </a:cubicBezTo>
                  <a:cubicBezTo>
                    <a:pt x="793" y="229"/>
                    <a:pt x="791" y="223"/>
                    <a:pt x="787" y="217"/>
                  </a:cubicBezTo>
                  <a:cubicBezTo>
                    <a:pt x="754" y="159"/>
                    <a:pt x="708" y="109"/>
                    <a:pt x="654" y="69"/>
                  </a:cubicBezTo>
                  <a:cubicBezTo>
                    <a:pt x="600" y="30"/>
                    <a:pt x="534" y="8"/>
                    <a:pt x="467" y="6"/>
                  </a:cubicBezTo>
                  <a:cubicBezTo>
                    <a:pt x="439" y="8"/>
                    <a:pt x="411" y="12"/>
                    <a:pt x="383" y="18"/>
                  </a:cubicBezTo>
                  <a:cubicBezTo>
                    <a:pt x="353" y="24"/>
                    <a:pt x="323" y="34"/>
                    <a:pt x="293" y="44"/>
                  </a:cubicBezTo>
                  <a:cubicBezTo>
                    <a:pt x="269" y="52"/>
                    <a:pt x="244" y="64"/>
                    <a:pt x="219" y="64"/>
                  </a:cubicBezTo>
                  <a:cubicBezTo>
                    <a:pt x="210" y="64"/>
                    <a:pt x="202" y="62"/>
                    <a:pt x="194" y="59"/>
                  </a:cubicBezTo>
                  <a:cubicBezTo>
                    <a:pt x="150" y="46"/>
                    <a:pt x="114" y="14"/>
                    <a:pt x="68" y="4"/>
                  </a:cubicBezTo>
                  <a:cubicBezTo>
                    <a:pt x="57" y="2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5113728" y="3759276"/>
              <a:ext cx="275582" cy="122023"/>
            </a:xfrm>
            <a:custGeom>
              <a:avLst/>
              <a:gdLst/>
              <a:ahLst/>
              <a:cxnLst/>
              <a:rect l="l" t="t" r="r" b="b"/>
              <a:pathLst>
                <a:path w="1136" h="503" extrusionOk="0">
                  <a:moveTo>
                    <a:pt x="744" y="0"/>
                  </a:moveTo>
                  <a:cubicBezTo>
                    <a:pt x="687" y="0"/>
                    <a:pt x="630" y="12"/>
                    <a:pt x="576" y="34"/>
                  </a:cubicBezTo>
                  <a:cubicBezTo>
                    <a:pt x="540" y="50"/>
                    <a:pt x="506" y="70"/>
                    <a:pt x="474" y="94"/>
                  </a:cubicBezTo>
                  <a:cubicBezTo>
                    <a:pt x="438" y="120"/>
                    <a:pt x="405" y="147"/>
                    <a:pt x="375" y="177"/>
                  </a:cubicBezTo>
                  <a:cubicBezTo>
                    <a:pt x="339" y="209"/>
                    <a:pt x="305" y="245"/>
                    <a:pt x="255" y="251"/>
                  </a:cubicBezTo>
                  <a:cubicBezTo>
                    <a:pt x="247" y="252"/>
                    <a:pt x="239" y="252"/>
                    <a:pt x="231" y="252"/>
                  </a:cubicBezTo>
                  <a:cubicBezTo>
                    <a:pt x="190" y="252"/>
                    <a:pt x="148" y="243"/>
                    <a:pt x="107" y="243"/>
                  </a:cubicBezTo>
                  <a:cubicBezTo>
                    <a:pt x="93" y="243"/>
                    <a:pt x="79" y="244"/>
                    <a:pt x="66" y="247"/>
                  </a:cubicBezTo>
                  <a:cubicBezTo>
                    <a:pt x="44" y="251"/>
                    <a:pt x="20" y="259"/>
                    <a:pt x="0" y="269"/>
                  </a:cubicBezTo>
                  <a:cubicBezTo>
                    <a:pt x="0" y="269"/>
                    <a:pt x="32" y="287"/>
                    <a:pt x="36" y="289"/>
                  </a:cubicBezTo>
                  <a:cubicBezTo>
                    <a:pt x="52" y="297"/>
                    <a:pt x="66" y="305"/>
                    <a:pt x="82" y="311"/>
                  </a:cubicBezTo>
                  <a:cubicBezTo>
                    <a:pt x="116" y="325"/>
                    <a:pt x="147" y="337"/>
                    <a:pt x="179" y="349"/>
                  </a:cubicBezTo>
                  <a:cubicBezTo>
                    <a:pt x="161" y="369"/>
                    <a:pt x="145" y="389"/>
                    <a:pt x="130" y="411"/>
                  </a:cubicBezTo>
                  <a:cubicBezTo>
                    <a:pt x="112" y="434"/>
                    <a:pt x="94" y="460"/>
                    <a:pt x="78" y="488"/>
                  </a:cubicBezTo>
                  <a:lnTo>
                    <a:pt x="70" y="502"/>
                  </a:lnTo>
                  <a:lnTo>
                    <a:pt x="92" y="502"/>
                  </a:lnTo>
                  <a:cubicBezTo>
                    <a:pt x="102" y="500"/>
                    <a:pt x="110" y="498"/>
                    <a:pt x="118" y="496"/>
                  </a:cubicBezTo>
                  <a:cubicBezTo>
                    <a:pt x="134" y="490"/>
                    <a:pt x="149" y="484"/>
                    <a:pt x="165" y="478"/>
                  </a:cubicBezTo>
                  <a:cubicBezTo>
                    <a:pt x="189" y="466"/>
                    <a:pt x="211" y="448"/>
                    <a:pt x="231" y="428"/>
                  </a:cubicBezTo>
                  <a:cubicBezTo>
                    <a:pt x="249" y="409"/>
                    <a:pt x="269" y="393"/>
                    <a:pt x="291" y="381"/>
                  </a:cubicBezTo>
                  <a:cubicBezTo>
                    <a:pt x="307" y="373"/>
                    <a:pt x="325" y="369"/>
                    <a:pt x="343" y="367"/>
                  </a:cubicBezTo>
                  <a:cubicBezTo>
                    <a:pt x="365" y="361"/>
                    <a:pt x="390" y="359"/>
                    <a:pt x="414" y="359"/>
                  </a:cubicBezTo>
                  <a:cubicBezTo>
                    <a:pt x="426" y="359"/>
                    <a:pt x="438" y="359"/>
                    <a:pt x="450" y="361"/>
                  </a:cubicBezTo>
                  <a:cubicBezTo>
                    <a:pt x="484" y="365"/>
                    <a:pt x="518" y="375"/>
                    <a:pt x="554" y="377"/>
                  </a:cubicBezTo>
                  <a:cubicBezTo>
                    <a:pt x="591" y="381"/>
                    <a:pt x="628" y="383"/>
                    <a:pt x="665" y="383"/>
                  </a:cubicBezTo>
                  <a:cubicBezTo>
                    <a:pt x="701" y="383"/>
                    <a:pt x="738" y="381"/>
                    <a:pt x="775" y="377"/>
                  </a:cubicBezTo>
                  <a:cubicBezTo>
                    <a:pt x="851" y="369"/>
                    <a:pt x="923" y="345"/>
                    <a:pt x="990" y="305"/>
                  </a:cubicBezTo>
                  <a:cubicBezTo>
                    <a:pt x="1030" y="281"/>
                    <a:pt x="1136" y="213"/>
                    <a:pt x="1118" y="153"/>
                  </a:cubicBezTo>
                  <a:cubicBezTo>
                    <a:pt x="1114" y="145"/>
                    <a:pt x="1108" y="137"/>
                    <a:pt x="1100" y="134"/>
                  </a:cubicBezTo>
                  <a:cubicBezTo>
                    <a:pt x="1026" y="78"/>
                    <a:pt x="941" y="36"/>
                    <a:pt x="851" y="14"/>
                  </a:cubicBezTo>
                  <a:cubicBezTo>
                    <a:pt x="816" y="5"/>
                    <a:pt x="780" y="0"/>
                    <a:pt x="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5530739" y="3935396"/>
              <a:ext cx="189705" cy="151376"/>
            </a:xfrm>
            <a:custGeom>
              <a:avLst/>
              <a:gdLst/>
              <a:ahLst/>
              <a:cxnLst/>
              <a:rect l="l" t="t" r="r" b="b"/>
              <a:pathLst>
                <a:path w="782" h="624" extrusionOk="0">
                  <a:moveTo>
                    <a:pt x="622" y="1"/>
                  </a:moveTo>
                  <a:cubicBezTo>
                    <a:pt x="585" y="1"/>
                    <a:pt x="549" y="4"/>
                    <a:pt x="513" y="11"/>
                  </a:cubicBezTo>
                  <a:cubicBezTo>
                    <a:pt x="441" y="27"/>
                    <a:pt x="375" y="65"/>
                    <a:pt x="326" y="119"/>
                  </a:cubicBezTo>
                  <a:cubicBezTo>
                    <a:pt x="306" y="143"/>
                    <a:pt x="290" y="169"/>
                    <a:pt x="274" y="197"/>
                  </a:cubicBezTo>
                  <a:cubicBezTo>
                    <a:pt x="260" y="227"/>
                    <a:pt x="246" y="258"/>
                    <a:pt x="232" y="290"/>
                  </a:cubicBezTo>
                  <a:cubicBezTo>
                    <a:pt x="220" y="324"/>
                    <a:pt x="208" y="362"/>
                    <a:pt x="174" y="382"/>
                  </a:cubicBezTo>
                  <a:cubicBezTo>
                    <a:pt x="132" y="406"/>
                    <a:pt x="81" y="414"/>
                    <a:pt x="41" y="444"/>
                  </a:cubicBezTo>
                  <a:cubicBezTo>
                    <a:pt x="27" y="456"/>
                    <a:pt x="13" y="468"/>
                    <a:pt x="1" y="482"/>
                  </a:cubicBezTo>
                  <a:cubicBezTo>
                    <a:pt x="1" y="482"/>
                    <a:pt x="31" y="484"/>
                    <a:pt x="33" y="484"/>
                  </a:cubicBezTo>
                  <a:lnTo>
                    <a:pt x="75" y="484"/>
                  </a:lnTo>
                  <a:cubicBezTo>
                    <a:pt x="100" y="484"/>
                    <a:pt x="128" y="480"/>
                    <a:pt x="156" y="478"/>
                  </a:cubicBezTo>
                  <a:lnTo>
                    <a:pt x="156" y="478"/>
                  </a:lnTo>
                  <a:cubicBezTo>
                    <a:pt x="148" y="498"/>
                    <a:pt x="144" y="518"/>
                    <a:pt x="140" y="537"/>
                  </a:cubicBezTo>
                  <a:cubicBezTo>
                    <a:pt x="136" y="561"/>
                    <a:pt x="132" y="585"/>
                    <a:pt x="130" y="611"/>
                  </a:cubicBezTo>
                  <a:lnTo>
                    <a:pt x="130" y="623"/>
                  </a:lnTo>
                  <a:cubicBezTo>
                    <a:pt x="130" y="623"/>
                    <a:pt x="144" y="615"/>
                    <a:pt x="146" y="615"/>
                  </a:cubicBezTo>
                  <a:cubicBezTo>
                    <a:pt x="152" y="611"/>
                    <a:pt x="158" y="607"/>
                    <a:pt x="162" y="601"/>
                  </a:cubicBezTo>
                  <a:cubicBezTo>
                    <a:pt x="172" y="593"/>
                    <a:pt x="182" y="583"/>
                    <a:pt x="190" y="573"/>
                  </a:cubicBezTo>
                  <a:cubicBezTo>
                    <a:pt x="202" y="555"/>
                    <a:pt x="212" y="537"/>
                    <a:pt x="220" y="516"/>
                  </a:cubicBezTo>
                  <a:cubicBezTo>
                    <a:pt x="224" y="498"/>
                    <a:pt x="234" y="480"/>
                    <a:pt x="244" y="462"/>
                  </a:cubicBezTo>
                  <a:cubicBezTo>
                    <a:pt x="254" y="452"/>
                    <a:pt x="264" y="442"/>
                    <a:pt x="276" y="434"/>
                  </a:cubicBezTo>
                  <a:cubicBezTo>
                    <a:pt x="298" y="416"/>
                    <a:pt x="324" y="404"/>
                    <a:pt x="350" y="394"/>
                  </a:cubicBezTo>
                  <a:cubicBezTo>
                    <a:pt x="375" y="386"/>
                    <a:pt x="403" y="380"/>
                    <a:pt x="429" y="370"/>
                  </a:cubicBezTo>
                  <a:cubicBezTo>
                    <a:pt x="483" y="352"/>
                    <a:pt x="535" y="326"/>
                    <a:pt x="585" y="296"/>
                  </a:cubicBezTo>
                  <a:cubicBezTo>
                    <a:pt x="635" y="262"/>
                    <a:pt x="678" y="221"/>
                    <a:pt x="710" y="171"/>
                  </a:cubicBezTo>
                  <a:cubicBezTo>
                    <a:pt x="730" y="141"/>
                    <a:pt x="782" y="55"/>
                    <a:pt x="748" y="19"/>
                  </a:cubicBezTo>
                  <a:cubicBezTo>
                    <a:pt x="744" y="15"/>
                    <a:pt x="736" y="11"/>
                    <a:pt x="730" y="11"/>
                  </a:cubicBezTo>
                  <a:cubicBezTo>
                    <a:pt x="694" y="4"/>
                    <a:pt x="658" y="1"/>
                    <a:pt x="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930218" y="728474"/>
              <a:ext cx="215663" cy="89031"/>
            </a:xfrm>
            <a:custGeom>
              <a:avLst/>
              <a:gdLst/>
              <a:ahLst/>
              <a:cxnLst/>
              <a:rect l="l" t="t" r="r" b="b"/>
              <a:pathLst>
                <a:path w="889" h="367" extrusionOk="0">
                  <a:moveTo>
                    <a:pt x="575" y="0"/>
                  </a:moveTo>
                  <a:cubicBezTo>
                    <a:pt x="536" y="0"/>
                    <a:pt x="496" y="7"/>
                    <a:pt x="458" y="20"/>
                  </a:cubicBezTo>
                  <a:cubicBezTo>
                    <a:pt x="429" y="32"/>
                    <a:pt x="403" y="46"/>
                    <a:pt x="377" y="64"/>
                  </a:cubicBezTo>
                  <a:cubicBezTo>
                    <a:pt x="347" y="82"/>
                    <a:pt x="321" y="104"/>
                    <a:pt x="295" y="125"/>
                  </a:cubicBezTo>
                  <a:cubicBezTo>
                    <a:pt x="267" y="149"/>
                    <a:pt x="239" y="175"/>
                    <a:pt x="199" y="177"/>
                  </a:cubicBezTo>
                  <a:cubicBezTo>
                    <a:pt x="195" y="178"/>
                    <a:pt x="190" y="178"/>
                    <a:pt x="186" y="178"/>
                  </a:cubicBezTo>
                  <a:cubicBezTo>
                    <a:pt x="147" y="178"/>
                    <a:pt x="110" y="166"/>
                    <a:pt x="72" y="166"/>
                  </a:cubicBezTo>
                  <a:cubicBezTo>
                    <a:pt x="65" y="166"/>
                    <a:pt x="58" y="166"/>
                    <a:pt x="52" y="167"/>
                  </a:cubicBezTo>
                  <a:cubicBezTo>
                    <a:pt x="34" y="171"/>
                    <a:pt x="16" y="177"/>
                    <a:pt x="0" y="183"/>
                  </a:cubicBezTo>
                  <a:lnTo>
                    <a:pt x="26" y="199"/>
                  </a:lnTo>
                  <a:cubicBezTo>
                    <a:pt x="38" y="207"/>
                    <a:pt x="52" y="213"/>
                    <a:pt x="64" y="219"/>
                  </a:cubicBezTo>
                  <a:cubicBezTo>
                    <a:pt x="88" y="231"/>
                    <a:pt x="114" y="241"/>
                    <a:pt x="138" y="253"/>
                  </a:cubicBezTo>
                  <a:cubicBezTo>
                    <a:pt x="122" y="267"/>
                    <a:pt x="110" y="281"/>
                    <a:pt x="96" y="297"/>
                  </a:cubicBezTo>
                  <a:cubicBezTo>
                    <a:pt x="80" y="317"/>
                    <a:pt x="66" y="337"/>
                    <a:pt x="52" y="357"/>
                  </a:cubicBezTo>
                  <a:lnTo>
                    <a:pt x="46" y="367"/>
                  </a:lnTo>
                  <a:lnTo>
                    <a:pt x="64" y="367"/>
                  </a:lnTo>
                  <a:cubicBezTo>
                    <a:pt x="70" y="367"/>
                    <a:pt x="78" y="367"/>
                    <a:pt x="84" y="365"/>
                  </a:cubicBezTo>
                  <a:cubicBezTo>
                    <a:pt x="96" y="361"/>
                    <a:pt x="110" y="357"/>
                    <a:pt x="122" y="351"/>
                  </a:cubicBezTo>
                  <a:cubicBezTo>
                    <a:pt x="142" y="343"/>
                    <a:pt x="160" y="331"/>
                    <a:pt x="175" y="315"/>
                  </a:cubicBezTo>
                  <a:cubicBezTo>
                    <a:pt x="189" y="301"/>
                    <a:pt x="205" y="289"/>
                    <a:pt x="223" y="281"/>
                  </a:cubicBezTo>
                  <a:cubicBezTo>
                    <a:pt x="235" y="275"/>
                    <a:pt x="249" y="271"/>
                    <a:pt x="263" y="271"/>
                  </a:cubicBezTo>
                  <a:cubicBezTo>
                    <a:pt x="277" y="269"/>
                    <a:pt x="291" y="268"/>
                    <a:pt x="305" y="268"/>
                  </a:cubicBezTo>
                  <a:cubicBezTo>
                    <a:pt x="319" y="268"/>
                    <a:pt x="333" y="269"/>
                    <a:pt x="347" y="271"/>
                  </a:cubicBezTo>
                  <a:cubicBezTo>
                    <a:pt x="375" y="275"/>
                    <a:pt x="401" y="283"/>
                    <a:pt x="429" y="287"/>
                  </a:cubicBezTo>
                  <a:cubicBezTo>
                    <a:pt x="468" y="294"/>
                    <a:pt x="508" y="297"/>
                    <a:pt x="547" y="297"/>
                  </a:cubicBezTo>
                  <a:cubicBezTo>
                    <a:pt x="565" y="297"/>
                    <a:pt x="584" y="296"/>
                    <a:pt x="602" y="295"/>
                  </a:cubicBezTo>
                  <a:cubicBezTo>
                    <a:pt x="660" y="291"/>
                    <a:pt x="719" y="275"/>
                    <a:pt x="771" y="247"/>
                  </a:cubicBezTo>
                  <a:cubicBezTo>
                    <a:pt x="803" y="229"/>
                    <a:pt x="889" y="179"/>
                    <a:pt x="877" y="131"/>
                  </a:cubicBezTo>
                  <a:cubicBezTo>
                    <a:pt x="875" y="125"/>
                    <a:pt x="871" y="121"/>
                    <a:pt x="865" y="117"/>
                  </a:cubicBezTo>
                  <a:cubicBezTo>
                    <a:pt x="807" y="72"/>
                    <a:pt x="743" y="36"/>
                    <a:pt x="674" y="14"/>
                  </a:cubicBezTo>
                  <a:cubicBezTo>
                    <a:pt x="641" y="5"/>
                    <a:pt x="608" y="0"/>
                    <a:pt x="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7455407" y="2966493"/>
              <a:ext cx="666395" cy="566448"/>
            </a:xfrm>
            <a:custGeom>
              <a:avLst/>
              <a:gdLst/>
              <a:ahLst/>
              <a:cxnLst/>
              <a:rect l="l" t="t" r="r" b="b"/>
              <a:pathLst>
                <a:path w="2747" h="2335" extrusionOk="0">
                  <a:moveTo>
                    <a:pt x="2314" y="1"/>
                  </a:moveTo>
                  <a:lnTo>
                    <a:pt x="1870" y="80"/>
                  </a:lnTo>
                  <a:cubicBezTo>
                    <a:pt x="1523" y="144"/>
                    <a:pt x="1172" y="208"/>
                    <a:pt x="854" y="357"/>
                  </a:cubicBezTo>
                  <a:cubicBezTo>
                    <a:pt x="593" y="479"/>
                    <a:pt x="359" y="656"/>
                    <a:pt x="134" y="836"/>
                  </a:cubicBezTo>
                  <a:cubicBezTo>
                    <a:pt x="74" y="884"/>
                    <a:pt x="11" y="941"/>
                    <a:pt x="5" y="1017"/>
                  </a:cubicBezTo>
                  <a:cubicBezTo>
                    <a:pt x="1" y="1079"/>
                    <a:pt x="37" y="1133"/>
                    <a:pt x="70" y="1182"/>
                  </a:cubicBezTo>
                  <a:cubicBezTo>
                    <a:pt x="194" y="1356"/>
                    <a:pt x="351" y="1503"/>
                    <a:pt x="533" y="1615"/>
                  </a:cubicBezTo>
                  <a:cubicBezTo>
                    <a:pt x="668" y="1898"/>
                    <a:pt x="862" y="2125"/>
                    <a:pt x="1071" y="2243"/>
                  </a:cubicBezTo>
                  <a:cubicBezTo>
                    <a:pt x="975" y="2171"/>
                    <a:pt x="895" y="2051"/>
                    <a:pt x="834" y="1918"/>
                  </a:cubicBezTo>
                  <a:cubicBezTo>
                    <a:pt x="806" y="1858"/>
                    <a:pt x="780" y="1796"/>
                    <a:pt x="758" y="1732"/>
                  </a:cubicBezTo>
                  <a:lnTo>
                    <a:pt x="758" y="1732"/>
                  </a:lnTo>
                  <a:lnTo>
                    <a:pt x="764" y="1736"/>
                  </a:lnTo>
                  <a:cubicBezTo>
                    <a:pt x="899" y="2003"/>
                    <a:pt x="1087" y="2221"/>
                    <a:pt x="1290" y="2334"/>
                  </a:cubicBezTo>
                  <a:cubicBezTo>
                    <a:pt x="1194" y="2263"/>
                    <a:pt x="1113" y="2143"/>
                    <a:pt x="1051" y="2009"/>
                  </a:cubicBezTo>
                  <a:cubicBezTo>
                    <a:pt x="1019" y="1944"/>
                    <a:pt x="993" y="1876"/>
                    <a:pt x="967" y="1804"/>
                  </a:cubicBezTo>
                  <a:lnTo>
                    <a:pt x="967" y="1804"/>
                  </a:lnTo>
                  <a:cubicBezTo>
                    <a:pt x="1068" y="1832"/>
                    <a:pt x="1172" y="1845"/>
                    <a:pt x="1275" y="1845"/>
                  </a:cubicBezTo>
                  <a:cubicBezTo>
                    <a:pt x="1306" y="1845"/>
                    <a:pt x="1336" y="1844"/>
                    <a:pt x="1366" y="1842"/>
                  </a:cubicBezTo>
                  <a:cubicBezTo>
                    <a:pt x="1697" y="2013"/>
                    <a:pt x="2049" y="2137"/>
                    <a:pt x="2414" y="2205"/>
                  </a:cubicBezTo>
                  <a:cubicBezTo>
                    <a:pt x="2414" y="2155"/>
                    <a:pt x="2277" y="2063"/>
                    <a:pt x="2237" y="2031"/>
                  </a:cubicBezTo>
                  <a:cubicBezTo>
                    <a:pt x="2171" y="1984"/>
                    <a:pt x="2113" y="1922"/>
                    <a:pt x="2071" y="1852"/>
                  </a:cubicBezTo>
                  <a:cubicBezTo>
                    <a:pt x="2017" y="1758"/>
                    <a:pt x="1982" y="1657"/>
                    <a:pt x="1962" y="1553"/>
                  </a:cubicBezTo>
                  <a:cubicBezTo>
                    <a:pt x="2005" y="1503"/>
                    <a:pt x="2045" y="1451"/>
                    <a:pt x="2081" y="1396"/>
                  </a:cubicBezTo>
                  <a:cubicBezTo>
                    <a:pt x="2265" y="1461"/>
                    <a:pt x="2404" y="1669"/>
                    <a:pt x="2550" y="1798"/>
                  </a:cubicBezTo>
                  <a:cubicBezTo>
                    <a:pt x="2609" y="1533"/>
                    <a:pt x="2727" y="961"/>
                    <a:pt x="2747" y="690"/>
                  </a:cubicBezTo>
                  <a:lnTo>
                    <a:pt x="2747" y="690"/>
                  </a:lnTo>
                  <a:cubicBezTo>
                    <a:pt x="2561" y="720"/>
                    <a:pt x="2332" y="963"/>
                    <a:pt x="2159" y="1033"/>
                  </a:cubicBezTo>
                  <a:cubicBezTo>
                    <a:pt x="2167" y="915"/>
                    <a:pt x="2023" y="836"/>
                    <a:pt x="2015" y="722"/>
                  </a:cubicBezTo>
                  <a:cubicBezTo>
                    <a:pt x="2015" y="680"/>
                    <a:pt x="2025" y="640"/>
                    <a:pt x="2045" y="605"/>
                  </a:cubicBezTo>
                  <a:cubicBezTo>
                    <a:pt x="2135" y="401"/>
                    <a:pt x="2294" y="222"/>
                    <a:pt x="2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1283999" y="2703540"/>
              <a:ext cx="464317" cy="434479"/>
            </a:xfrm>
            <a:custGeom>
              <a:avLst/>
              <a:gdLst/>
              <a:ahLst/>
              <a:cxnLst/>
              <a:rect l="l" t="t" r="r" b="b"/>
              <a:pathLst>
                <a:path w="1914" h="1791" extrusionOk="0">
                  <a:moveTo>
                    <a:pt x="1265" y="0"/>
                  </a:moveTo>
                  <a:cubicBezTo>
                    <a:pt x="1207" y="0"/>
                    <a:pt x="1149" y="3"/>
                    <a:pt x="1091" y="9"/>
                  </a:cubicBezTo>
                  <a:cubicBezTo>
                    <a:pt x="830" y="33"/>
                    <a:pt x="581" y="126"/>
                    <a:pt x="333" y="218"/>
                  </a:cubicBezTo>
                  <a:lnTo>
                    <a:pt x="17" y="335"/>
                  </a:lnTo>
                  <a:cubicBezTo>
                    <a:pt x="112" y="469"/>
                    <a:pt x="284" y="525"/>
                    <a:pt x="419" y="620"/>
                  </a:cubicBezTo>
                  <a:cubicBezTo>
                    <a:pt x="445" y="636"/>
                    <a:pt x="467" y="658"/>
                    <a:pt x="483" y="684"/>
                  </a:cubicBezTo>
                  <a:cubicBezTo>
                    <a:pt x="523" y="762"/>
                    <a:pt x="461" y="868"/>
                    <a:pt x="511" y="939"/>
                  </a:cubicBezTo>
                  <a:cubicBezTo>
                    <a:pt x="491" y="942"/>
                    <a:pt x="469" y="944"/>
                    <a:pt x="446" y="944"/>
                  </a:cubicBezTo>
                  <a:cubicBezTo>
                    <a:pt x="351" y="944"/>
                    <a:pt x="232" y="923"/>
                    <a:pt x="130" y="923"/>
                  </a:cubicBezTo>
                  <a:cubicBezTo>
                    <a:pt x="81" y="923"/>
                    <a:pt x="37" y="928"/>
                    <a:pt x="1" y="941"/>
                  </a:cubicBezTo>
                  <a:cubicBezTo>
                    <a:pt x="118" y="1109"/>
                    <a:pt x="411" y="1432"/>
                    <a:pt x="551" y="1579"/>
                  </a:cubicBezTo>
                  <a:cubicBezTo>
                    <a:pt x="595" y="1441"/>
                    <a:pt x="607" y="1254"/>
                    <a:pt x="700" y="1143"/>
                  </a:cubicBezTo>
                  <a:cubicBezTo>
                    <a:pt x="742" y="1164"/>
                    <a:pt x="788" y="1184"/>
                    <a:pt x="836" y="1198"/>
                  </a:cubicBezTo>
                  <a:cubicBezTo>
                    <a:pt x="862" y="1272"/>
                    <a:pt x="878" y="1352"/>
                    <a:pt x="880" y="1432"/>
                  </a:cubicBezTo>
                  <a:cubicBezTo>
                    <a:pt x="878" y="1493"/>
                    <a:pt x="866" y="1553"/>
                    <a:pt x="842" y="1611"/>
                  </a:cubicBezTo>
                  <a:cubicBezTo>
                    <a:pt x="828" y="1647"/>
                    <a:pt x="774" y="1756"/>
                    <a:pt x="792" y="1790"/>
                  </a:cubicBezTo>
                  <a:cubicBezTo>
                    <a:pt x="1001" y="1607"/>
                    <a:pt x="1182" y="1394"/>
                    <a:pt x="1328" y="1157"/>
                  </a:cubicBezTo>
                  <a:cubicBezTo>
                    <a:pt x="1418" y="1113"/>
                    <a:pt x="1499" y="1053"/>
                    <a:pt x="1571" y="981"/>
                  </a:cubicBezTo>
                  <a:cubicBezTo>
                    <a:pt x="1581" y="1035"/>
                    <a:pt x="1589" y="1091"/>
                    <a:pt x="1595" y="1145"/>
                  </a:cubicBezTo>
                  <a:cubicBezTo>
                    <a:pt x="1605" y="1254"/>
                    <a:pt x="1599" y="1362"/>
                    <a:pt x="1565" y="1443"/>
                  </a:cubicBezTo>
                  <a:cubicBezTo>
                    <a:pt x="1653" y="1294"/>
                    <a:pt x="1689" y="1083"/>
                    <a:pt x="1675" y="860"/>
                  </a:cubicBezTo>
                  <a:lnTo>
                    <a:pt x="1677" y="856"/>
                  </a:lnTo>
                  <a:cubicBezTo>
                    <a:pt x="1687" y="905"/>
                    <a:pt x="1695" y="955"/>
                    <a:pt x="1699" y="1003"/>
                  </a:cubicBezTo>
                  <a:cubicBezTo>
                    <a:pt x="1711" y="1113"/>
                    <a:pt x="1705" y="1220"/>
                    <a:pt x="1669" y="1302"/>
                  </a:cubicBezTo>
                  <a:cubicBezTo>
                    <a:pt x="1760" y="1147"/>
                    <a:pt x="1798" y="927"/>
                    <a:pt x="1776" y="694"/>
                  </a:cubicBezTo>
                  <a:cubicBezTo>
                    <a:pt x="1850" y="553"/>
                    <a:pt x="1896" y="399"/>
                    <a:pt x="1910" y="240"/>
                  </a:cubicBezTo>
                  <a:cubicBezTo>
                    <a:pt x="1914" y="194"/>
                    <a:pt x="1914" y="146"/>
                    <a:pt x="1888" y="108"/>
                  </a:cubicBezTo>
                  <a:cubicBezTo>
                    <a:pt x="1856" y="62"/>
                    <a:pt x="1792" y="51"/>
                    <a:pt x="1736" y="43"/>
                  </a:cubicBezTo>
                  <a:cubicBezTo>
                    <a:pt x="1581" y="19"/>
                    <a:pt x="1423" y="0"/>
                    <a:pt x="1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38"/>
          <p:cNvSpPr/>
          <p:nvPr/>
        </p:nvSpPr>
        <p:spPr>
          <a:xfrm>
            <a:off x="859050" y="603553"/>
            <a:ext cx="865200" cy="8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8"/>
          <p:cNvSpPr/>
          <p:nvPr/>
        </p:nvSpPr>
        <p:spPr>
          <a:xfrm>
            <a:off x="1698125" y="1224873"/>
            <a:ext cx="865200" cy="8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8"/>
          <p:cNvSpPr/>
          <p:nvPr/>
        </p:nvSpPr>
        <p:spPr>
          <a:xfrm>
            <a:off x="917525" y="3360673"/>
            <a:ext cx="865200" cy="8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38"/>
          <p:cNvSpPr/>
          <p:nvPr/>
        </p:nvSpPr>
        <p:spPr>
          <a:xfrm>
            <a:off x="859050" y="2017873"/>
            <a:ext cx="865200" cy="8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38"/>
          <p:cNvSpPr txBox="1">
            <a:spLocks noGrp="1"/>
          </p:cNvSpPr>
          <p:nvPr>
            <p:ph type="title"/>
          </p:nvPr>
        </p:nvSpPr>
        <p:spPr>
          <a:xfrm>
            <a:off x="720000" y="995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Plan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6" name="Google Shape;1366;p38"/>
          <p:cNvSpPr txBox="1">
            <a:spLocks noGrp="1"/>
          </p:cNvSpPr>
          <p:nvPr>
            <p:ph type="subTitle" idx="3"/>
          </p:nvPr>
        </p:nvSpPr>
        <p:spPr>
          <a:xfrm>
            <a:off x="2011125" y="2475265"/>
            <a:ext cx="3973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 err="1"/>
              <a:t>Dataset</a:t>
            </a:r>
            <a:endParaRPr lang="fr-M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600" dirty="0"/>
              <a:t>Choix des caractéristiques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1600" dirty="0"/>
              <a:t>Algorithmes et </a:t>
            </a:r>
            <a:r>
              <a:rPr lang="fr-MA" sz="1600" dirty="0" err="1"/>
              <a:t>metrics</a:t>
            </a:r>
            <a:r>
              <a:rPr lang="fr-MA" sz="1600" dirty="0"/>
              <a:t> utilisé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Scénario suivi</a:t>
            </a:r>
            <a:endParaRPr sz="1600" dirty="0"/>
          </a:p>
        </p:txBody>
      </p:sp>
      <p:sp>
        <p:nvSpPr>
          <p:cNvPr id="1370" name="Google Shape;1370;p38"/>
          <p:cNvSpPr txBox="1">
            <a:spLocks noGrp="1"/>
          </p:cNvSpPr>
          <p:nvPr>
            <p:ph type="title" idx="5"/>
          </p:nvPr>
        </p:nvSpPr>
        <p:spPr>
          <a:xfrm>
            <a:off x="924300" y="80219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71" name="Google Shape;1371;p38"/>
          <p:cNvSpPr txBox="1">
            <a:spLocks noGrp="1"/>
          </p:cNvSpPr>
          <p:nvPr>
            <p:ph type="title" idx="6"/>
          </p:nvPr>
        </p:nvSpPr>
        <p:spPr>
          <a:xfrm>
            <a:off x="924300" y="223278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72" name="Google Shape;1372;p38"/>
          <p:cNvSpPr txBox="1">
            <a:spLocks noGrp="1"/>
          </p:cNvSpPr>
          <p:nvPr>
            <p:ph type="title" idx="7"/>
          </p:nvPr>
        </p:nvSpPr>
        <p:spPr>
          <a:xfrm>
            <a:off x="1763375" y="143367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73" name="Google Shape;1373;p38"/>
          <p:cNvSpPr txBox="1">
            <a:spLocks noGrp="1"/>
          </p:cNvSpPr>
          <p:nvPr>
            <p:ph type="title" idx="8"/>
          </p:nvPr>
        </p:nvSpPr>
        <p:spPr>
          <a:xfrm>
            <a:off x="1011200" y="35694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74" name="Google Shape;1374;p38"/>
          <p:cNvSpPr txBox="1">
            <a:spLocks noGrp="1"/>
          </p:cNvSpPr>
          <p:nvPr>
            <p:ph type="subTitle" idx="9"/>
          </p:nvPr>
        </p:nvSpPr>
        <p:spPr>
          <a:xfrm>
            <a:off x="1788525" y="837184"/>
            <a:ext cx="4419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Introduction</a:t>
            </a:r>
            <a:endParaRPr dirty="0"/>
          </a:p>
        </p:txBody>
      </p:sp>
      <p:sp>
        <p:nvSpPr>
          <p:cNvPr id="1375" name="Google Shape;1375;p38"/>
          <p:cNvSpPr txBox="1">
            <a:spLocks noGrp="1"/>
          </p:cNvSpPr>
          <p:nvPr>
            <p:ph type="subTitle" idx="13"/>
          </p:nvPr>
        </p:nvSpPr>
        <p:spPr>
          <a:xfrm>
            <a:off x="2569125" y="1519985"/>
            <a:ext cx="4419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MA" dirty="0"/>
              <a:t>Objectif</a:t>
            </a:r>
            <a:endParaRPr dirty="0"/>
          </a:p>
        </p:txBody>
      </p:sp>
      <p:sp>
        <p:nvSpPr>
          <p:cNvPr id="1376" name="Google Shape;1376;p38"/>
          <p:cNvSpPr txBox="1">
            <a:spLocks noGrp="1"/>
          </p:cNvSpPr>
          <p:nvPr>
            <p:ph type="subTitle" idx="14"/>
          </p:nvPr>
        </p:nvSpPr>
        <p:spPr>
          <a:xfrm>
            <a:off x="1789500" y="2260817"/>
            <a:ext cx="577125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SzPts val="1100"/>
            </a:pPr>
            <a:r>
              <a:rPr lang="fr-FR" dirty="0"/>
              <a:t>Apprentissage automatique et profond</a:t>
            </a:r>
          </a:p>
        </p:txBody>
      </p:sp>
      <p:sp>
        <p:nvSpPr>
          <p:cNvPr id="1377" name="Google Shape;1377;p38"/>
          <p:cNvSpPr txBox="1">
            <a:spLocks noGrp="1"/>
          </p:cNvSpPr>
          <p:nvPr>
            <p:ph type="subTitle" idx="15"/>
          </p:nvPr>
        </p:nvSpPr>
        <p:spPr>
          <a:xfrm>
            <a:off x="1788525" y="3549986"/>
            <a:ext cx="4419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Résultats</a:t>
            </a:r>
            <a:endParaRPr dirty="0"/>
          </a:p>
        </p:txBody>
      </p:sp>
      <p:sp>
        <p:nvSpPr>
          <p:cNvPr id="1378" name="Google Shape;1378;p38"/>
          <p:cNvSpPr/>
          <p:nvPr/>
        </p:nvSpPr>
        <p:spPr>
          <a:xfrm>
            <a:off x="4216598" y="2798177"/>
            <a:ext cx="45293" cy="38062"/>
          </a:xfrm>
          <a:custGeom>
            <a:avLst/>
            <a:gdLst/>
            <a:ahLst/>
            <a:cxnLst/>
            <a:rect l="l" t="t" r="r" b="b"/>
            <a:pathLst>
              <a:path w="238" h="200" extrusionOk="0">
                <a:moveTo>
                  <a:pt x="110" y="0"/>
                </a:moveTo>
                <a:cubicBezTo>
                  <a:pt x="66" y="0"/>
                  <a:pt x="23" y="29"/>
                  <a:pt x="13" y="80"/>
                </a:cubicBezTo>
                <a:cubicBezTo>
                  <a:pt x="1" y="134"/>
                  <a:pt x="34" y="186"/>
                  <a:pt x="88" y="198"/>
                </a:cubicBezTo>
                <a:cubicBezTo>
                  <a:pt x="96" y="199"/>
                  <a:pt x="103" y="200"/>
                  <a:pt x="110" y="200"/>
                </a:cubicBezTo>
                <a:cubicBezTo>
                  <a:pt x="186" y="200"/>
                  <a:pt x="238" y="114"/>
                  <a:pt x="194" y="46"/>
                </a:cubicBezTo>
                <a:cubicBezTo>
                  <a:pt x="173" y="15"/>
                  <a:pt x="141" y="0"/>
                  <a:pt x="1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85725" dist="28575" dir="258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38"/>
          <p:cNvSpPr/>
          <p:nvPr/>
        </p:nvSpPr>
        <p:spPr>
          <a:xfrm>
            <a:off x="4211840" y="2798557"/>
            <a:ext cx="39013" cy="34636"/>
          </a:xfrm>
          <a:custGeom>
            <a:avLst/>
            <a:gdLst/>
            <a:ahLst/>
            <a:cxnLst/>
            <a:rect l="l" t="t" r="r" b="b"/>
            <a:pathLst>
              <a:path w="205" h="182" extrusionOk="0">
                <a:moveTo>
                  <a:pt x="133" y="0"/>
                </a:moveTo>
                <a:cubicBezTo>
                  <a:pt x="45" y="0"/>
                  <a:pt x="1" y="119"/>
                  <a:pt x="74" y="177"/>
                </a:cubicBezTo>
                <a:lnTo>
                  <a:pt x="74" y="177"/>
                </a:lnTo>
                <a:cubicBezTo>
                  <a:pt x="11" y="108"/>
                  <a:pt x="71" y="8"/>
                  <a:pt x="149" y="8"/>
                </a:cubicBezTo>
                <a:cubicBezTo>
                  <a:pt x="167" y="8"/>
                  <a:pt x="186" y="14"/>
                  <a:pt x="205" y="26"/>
                </a:cubicBezTo>
                <a:cubicBezTo>
                  <a:pt x="191" y="14"/>
                  <a:pt x="175" y="6"/>
                  <a:pt x="155" y="2"/>
                </a:cubicBezTo>
                <a:cubicBezTo>
                  <a:pt x="148" y="1"/>
                  <a:pt x="140" y="0"/>
                  <a:pt x="133" y="0"/>
                </a:cubicBezTo>
                <a:close/>
                <a:moveTo>
                  <a:pt x="74" y="177"/>
                </a:moveTo>
                <a:cubicBezTo>
                  <a:pt x="76" y="178"/>
                  <a:pt x="78" y="180"/>
                  <a:pt x="79" y="182"/>
                </a:cubicBezTo>
                <a:lnTo>
                  <a:pt x="81" y="182"/>
                </a:lnTo>
                <a:cubicBezTo>
                  <a:pt x="79" y="180"/>
                  <a:pt x="77" y="178"/>
                  <a:pt x="74" y="1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85725" dist="28575" dir="2580000" algn="bl" rotWithShape="0">
              <a:schemeClr val="dk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63;p38">
            <a:extLst>
              <a:ext uri="{FF2B5EF4-FFF2-40B4-BE49-F238E27FC236}">
                <a16:creationId xmlns:a16="http://schemas.microsoft.com/office/drawing/2014/main" id="{C9954DC4-B837-4B9D-9670-AF27A74A7E0C}"/>
              </a:ext>
            </a:extLst>
          </p:cNvPr>
          <p:cNvSpPr/>
          <p:nvPr/>
        </p:nvSpPr>
        <p:spPr>
          <a:xfrm>
            <a:off x="1698125" y="4073354"/>
            <a:ext cx="865200" cy="8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373;p38">
            <a:extLst>
              <a:ext uri="{FF2B5EF4-FFF2-40B4-BE49-F238E27FC236}">
                <a16:creationId xmlns:a16="http://schemas.microsoft.com/office/drawing/2014/main" id="{EAFCF479-D261-4010-8FF8-16BDBA2C63A2}"/>
              </a:ext>
            </a:extLst>
          </p:cNvPr>
          <p:cNvSpPr txBox="1">
            <a:spLocks/>
          </p:cNvSpPr>
          <p:nvPr/>
        </p:nvSpPr>
        <p:spPr>
          <a:xfrm>
            <a:off x="1785025" y="428215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9" name="Google Shape;1377;p38">
            <a:extLst>
              <a:ext uri="{FF2B5EF4-FFF2-40B4-BE49-F238E27FC236}">
                <a16:creationId xmlns:a16="http://schemas.microsoft.com/office/drawing/2014/main" id="{5AC5981C-E81C-469E-9322-AED19CF0486E}"/>
              </a:ext>
            </a:extLst>
          </p:cNvPr>
          <p:cNvSpPr txBox="1">
            <a:spLocks/>
          </p:cNvSpPr>
          <p:nvPr/>
        </p:nvSpPr>
        <p:spPr>
          <a:xfrm>
            <a:off x="2569125" y="4262667"/>
            <a:ext cx="441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MA" dirty="0"/>
              <a:t>Discussion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" grpId="0" animBg="1"/>
      <p:bldP spid="1362" grpId="0" animBg="1"/>
      <p:bldP spid="1363" grpId="0" animBg="1"/>
      <p:bldP spid="1364" grpId="0" animBg="1"/>
      <p:bldP spid="1366" grpId="0" build="p"/>
      <p:bldP spid="1370" grpId="0"/>
      <p:bldP spid="1371" grpId="0"/>
      <p:bldP spid="1372" grpId="0"/>
      <p:bldP spid="1373" grpId="0"/>
      <p:bldP spid="1374" grpId="0" build="p"/>
      <p:bldP spid="1375" grpId="0" build="p"/>
      <p:bldP spid="1376" grpId="0" build="p"/>
      <p:bldP spid="1377" grpId="0" build="p"/>
      <p:bldP spid="27" grpId="0" animBg="1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04;p34">
            <a:extLst>
              <a:ext uri="{FF2B5EF4-FFF2-40B4-BE49-F238E27FC236}">
                <a16:creationId xmlns:a16="http://schemas.microsoft.com/office/drawing/2014/main" id="{95F47E02-B36D-44D9-98AB-02185AA64891}"/>
              </a:ext>
            </a:extLst>
          </p:cNvPr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7656125" y="14905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06;p34">
            <a:extLst>
              <a:ext uri="{FF2B5EF4-FFF2-40B4-BE49-F238E27FC236}">
                <a16:creationId xmlns:a16="http://schemas.microsoft.com/office/drawing/2014/main" id="{88A0C986-6DEE-41BA-BBA5-C36E918A7A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650" y="2636325"/>
            <a:ext cx="1404250" cy="14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07;p34">
            <a:extLst>
              <a:ext uri="{FF2B5EF4-FFF2-40B4-BE49-F238E27FC236}">
                <a16:creationId xmlns:a16="http://schemas.microsoft.com/office/drawing/2014/main" id="{D9833C17-92FB-4541-AB18-B9C87DE272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615" y="231489"/>
            <a:ext cx="5001123" cy="414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INTRODUCTION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1" name="Google Shape;1609;p34">
            <a:extLst>
              <a:ext uri="{FF2B5EF4-FFF2-40B4-BE49-F238E27FC236}">
                <a16:creationId xmlns:a16="http://schemas.microsoft.com/office/drawing/2014/main" id="{7F8FFB8A-B448-4683-B69D-F4E38135CF99}"/>
              </a:ext>
            </a:extLst>
          </p:cNvPr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374475" y="14905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10;p34">
            <a:extLst>
              <a:ext uri="{FF2B5EF4-FFF2-40B4-BE49-F238E27FC236}">
                <a16:creationId xmlns:a16="http://schemas.microsoft.com/office/drawing/2014/main" id="{2AB3AADC-0EFE-4F6D-B2B3-03C39DA69DDE}"/>
              </a:ext>
            </a:extLst>
          </p:cNvPr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143500" y="2151700"/>
            <a:ext cx="206225" cy="2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11;p34">
            <a:extLst>
              <a:ext uri="{FF2B5EF4-FFF2-40B4-BE49-F238E27FC236}">
                <a16:creationId xmlns:a16="http://schemas.microsoft.com/office/drawing/2014/main" id="{9944F3DE-BEC2-4365-B3D8-EF0CE4A939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3850" y="1685200"/>
            <a:ext cx="812275" cy="8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12;p34">
            <a:extLst>
              <a:ext uri="{FF2B5EF4-FFF2-40B4-BE49-F238E27FC236}">
                <a16:creationId xmlns:a16="http://schemas.microsoft.com/office/drawing/2014/main" id="{210640E4-6277-4B34-9EDE-9338EAB01E3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3550" y="1014512"/>
            <a:ext cx="1309125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13;p34">
            <a:extLst>
              <a:ext uri="{FF2B5EF4-FFF2-40B4-BE49-F238E27FC236}">
                <a16:creationId xmlns:a16="http://schemas.microsoft.com/office/drawing/2014/main" id="{A613B0F9-162E-4E21-B6FD-5E8DE80A21B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4918" y="4281004"/>
            <a:ext cx="1327876" cy="13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314343-8D00-4E1D-8EF0-044ED2CCC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875" y="-528320"/>
            <a:ext cx="6938187" cy="522723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B7E7B8F-78A5-4799-83C2-687405BE63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620" y="1218056"/>
            <a:ext cx="1743064" cy="1609564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34A02C42-96DF-41C0-9357-BF301E80E009}"/>
              </a:ext>
            </a:extLst>
          </p:cNvPr>
          <p:cNvSpPr/>
          <p:nvPr/>
        </p:nvSpPr>
        <p:spPr>
          <a:xfrm>
            <a:off x="2021952" y="1195409"/>
            <a:ext cx="485866" cy="48870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MA" sz="800" b="1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fr-MA" sz="6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fr-MA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0979A32-D309-46D1-995A-845DB0D4F441}"/>
              </a:ext>
            </a:extLst>
          </p:cNvPr>
          <p:cNvSpPr/>
          <p:nvPr/>
        </p:nvSpPr>
        <p:spPr>
          <a:xfrm>
            <a:off x="2689051" y="1203163"/>
            <a:ext cx="485866" cy="48870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MA" sz="800" b="1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fr-MA" sz="6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fr-MA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4070A66-5BC2-4870-AE93-16C9C8B01A4C}"/>
              </a:ext>
            </a:extLst>
          </p:cNvPr>
          <p:cNvSpPr/>
          <p:nvPr/>
        </p:nvSpPr>
        <p:spPr>
          <a:xfrm>
            <a:off x="3331077" y="1203163"/>
            <a:ext cx="485866" cy="48870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MA" sz="800" b="1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fr-MA" sz="6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fr-MA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1D472EA-D8E1-48D9-88BA-92B2A2526C27}"/>
              </a:ext>
            </a:extLst>
          </p:cNvPr>
          <p:cNvSpPr/>
          <p:nvPr/>
        </p:nvSpPr>
        <p:spPr>
          <a:xfrm>
            <a:off x="2970255" y="3221075"/>
            <a:ext cx="485866" cy="37191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MA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H+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B341B2B-AA4D-4FB9-9CE4-2D7C95D41BC2}"/>
              </a:ext>
            </a:extLst>
          </p:cNvPr>
          <p:cNvSpPr/>
          <p:nvPr/>
        </p:nvSpPr>
        <p:spPr>
          <a:xfrm>
            <a:off x="2136892" y="3142118"/>
            <a:ext cx="540285" cy="4887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MA" sz="600" b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fr-MA" sz="4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MA" sz="600" b="1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fr-MA" sz="4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fr-MA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5C7AFDD-AABB-4F9E-B4D4-7539A3D9482B}"/>
              </a:ext>
            </a:extLst>
          </p:cNvPr>
          <p:cNvSpPr/>
          <p:nvPr/>
        </p:nvSpPr>
        <p:spPr>
          <a:xfrm>
            <a:off x="1715389" y="4276738"/>
            <a:ext cx="6466170" cy="306044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lumMod val="45000"/>
                  <a:lumOff val="55000"/>
                </a:schemeClr>
              </a:gs>
              <a:gs pos="83000">
                <a:srgbClr val="00B0F0"/>
              </a:gs>
              <a:gs pos="100000">
                <a:srgbClr val="00B0F0"/>
              </a:gs>
            </a:gsLst>
            <a:lin ang="0" scaled="1"/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89CA342-0621-421C-B9B9-B81F11BE6E62}"/>
              </a:ext>
            </a:extLst>
          </p:cNvPr>
          <p:cNvSpPr txBox="1"/>
          <p:nvPr/>
        </p:nvSpPr>
        <p:spPr>
          <a:xfrm>
            <a:off x="1868012" y="4258151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dirty="0"/>
              <a:t>acide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D1D044F-24A7-4344-88BF-B35971B52DE0}"/>
              </a:ext>
            </a:extLst>
          </p:cNvPr>
          <p:cNvSpPr txBox="1"/>
          <p:nvPr/>
        </p:nvSpPr>
        <p:spPr>
          <a:xfrm>
            <a:off x="7155878" y="4274383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dirty="0"/>
              <a:t>Basique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0E05C78-0FD1-4231-91DD-571FB84073C9}"/>
              </a:ext>
            </a:extLst>
          </p:cNvPr>
          <p:cNvSpPr txBox="1"/>
          <p:nvPr/>
        </p:nvSpPr>
        <p:spPr>
          <a:xfrm>
            <a:off x="4574556" y="425815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dirty="0"/>
              <a:t>Neutre</a:t>
            </a:r>
          </a:p>
        </p:txBody>
      </p:sp>
      <p:sp>
        <p:nvSpPr>
          <p:cNvPr id="27" name="Bulle narrative : rectangle 26">
            <a:extLst>
              <a:ext uri="{FF2B5EF4-FFF2-40B4-BE49-F238E27FC236}">
                <a16:creationId xmlns:a16="http://schemas.microsoft.com/office/drawing/2014/main" id="{DFB90873-D55A-42C5-A2A0-4BDFE9C0360A}"/>
              </a:ext>
            </a:extLst>
          </p:cNvPr>
          <p:cNvSpPr/>
          <p:nvPr/>
        </p:nvSpPr>
        <p:spPr>
          <a:xfrm>
            <a:off x="4668246" y="3690982"/>
            <a:ext cx="584474" cy="414146"/>
          </a:xfrm>
          <a:prstGeom prst="wedgeRectCallout">
            <a:avLst/>
          </a:prstGeom>
          <a:solidFill>
            <a:srgbClr val="E6C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/>
              <a:t>PH</a:t>
            </a:r>
          </a:p>
        </p:txBody>
      </p:sp>
      <p:grpSp>
        <p:nvGrpSpPr>
          <p:cNvPr id="28" name="Google Shape;4246;p51">
            <a:extLst>
              <a:ext uri="{FF2B5EF4-FFF2-40B4-BE49-F238E27FC236}">
                <a16:creationId xmlns:a16="http://schemas.microsoft.com/office/drawing/2014/main" id="{438F8300-39F5-44C4-908E-9DBD3774515E}"/>
              </a:ext>
            </a:extLst>
          </p:cNvPr>
          <p:cNvGrpSpPr/>
          <p:nvPr/>
        </p:nvGrpSpPr>
        <p:grpSpPr>
          <a:xfrm>
            <a:off x="6487181" y="2693659"/>
            <a:ext cx="352535" cy="307678"/>
            <a:chOff x="6745475" y="2657300"/>
            <a:chExt cx="334600" cy="292025"/>
          </a:xfrm>
        </p:grpSpPr>
        <p:sp>
          <p:nvSpPr>
            <p:cNvPr id="29" name="Google Shape;4247;p51">
              <a:extLst>
                <a:ext uri="{FF2B5EF4-FFF2-40B4-BE49-F238E27FC236}">
                  <a16:creationId xmlns:a16="http://schemas.microsoft.com/office/drawing/2014/main" id="{86F666C1-C346-488F-A4E7-DDEC20B8A0CC}"/>
                </a:ext>
              </a:extLst>
            </p:cNvPr>
            <p:cNvSpPr/>
            <p:nvPr/>
          </p:nvSpPr>
          <p:spPr>
            <a:xfrm>
              <a:off x="6985975" y="27588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191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191" y="382"/>
                  </a:cubicBezTo>
                  <a:cubicBezTo>
                    <a:pt x="298" y="382"/>
                    <a:pt x="394" y="310"/>
                    <a:pt x="394" y="191"/>
                  </a:cubicBezTo>
                  <a:cubicBezTo>
                    <a:pt x="394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48;p51">
              <a:extLst>
                <a:ext uri="{FF2B5EF4-FFF2-40B4-BE49-F238E27FC236}">
                  <a16:creationId xmlns:a16="http://schemas.microsoft.com/office/drawing/2014/main" id="{76917D56-1367-4DCA-9395-698C8BBDBE5C}"/>
                </a:ext>
              </a:extLst>
            </p:cNvPr>
            <p:cNvSpPr/>
            <p:nvPr/>
          </p:nvSpPr>
          <p:spPr>
            <a:xfrm>
              <a:off x="6745475" y="2657300"/>
              <a:ext cx="334600" cy="292025"/>
            </a:xfrm>
            <a:custGeom>
              <a:avLst/>
              <a:gdLst/>
              <a:ahLst/>
              <a:cxnLst/>
              <a:rect l="l" t="t" r="r" b="b"/>
              <a:pathLst>
                <a:path w="13384" h="11681" extrusionOk="0">
                  <a:moveTo>
                    <a:pt x="6299" y="417"/>
                  </a:moveTo>
                  <a:cubicBezTo>
                    <a:pt x="6323" y="417"/>
                    <a:pt x="6335" y="429"/>
                    <a:pt x="6335" y="429"/>
                  </a:cubicBezTo>
                  <a:cubicBezTo>
                    <a:pt x="6335" y="441"/>
                    <a:pt x="6346" y="441"/>
                    <a:pt x="6346" y="477"/>
                  </a:cubicBezTo>
                  <a:lnTo>
                    <a:pt x="6216" y="1310"/>
                  </a:lnTo>
                  <a:cubicBezTo>
                    <a:pt x="5763" y="1406"/>
                    <a:pt x="5323" y="1584"/>
                    <a:pt x="4930" y="1810"/>
                  </a:cubicBezTo>
                  <a:lnTo>
                    <a:pt x="4251" y="1251"/>
                  </a:lnTo>
                  <a:cubicBezTo>
                    <a:pt x="4239" y="1227"/>
                    <a:pt x="4239" y="1215"/>
                    <a:pt x="4239" y="1215"/>
                  </a:cubicBezTo>
                  <a:cubicBezTo>
                    <a:pt x="4239" y="1203"/>
                    <a:pt x="4239" y="1191"/>
                    <a:pt x="4251" y="1191"/>
                  </a:cubicBezTo>
                  <a:cubicBezTo>
                    <a:pt x="4834" y="715"/>
                    <a:pt x="5561" y="441"/>
                    <a:pt x="6299" y="417"/>
                  </a:cubicBezTo>
                  <a:close/>
                  <a:moveTo>
                    <a:pt x="12931" y="5061"/>
                  </a:moveTo>
                  <a:cubicBezTo>
                    <a:pt x="12954" y="5061"/>
                    <a:pt x="12990" y="5085"/>
                    <a:pt x="12990" y="5120"/>
                  </a:cubicBezTo>
                  <a:cubicBezTo>
                    <a:pt x="12990" y="5489"/>
                    <a:pt x="12669" y="5799"/>
                    <a:pt x="12300" y="5799"/>
                  </a:cubicBezTo>
                  <a:lnTo>
                    <a:pt x="11180" y="5799"/>
                  </a:lnTo>
                  <a:cubicBezTo>
                    <a:pt x="11288" y="5382"/>
                    <a:pt x="11657" y="5061"/>
                    <a:pt x="12109" y="5061"/>
                  </a:cubicBezTo>
                  <a:close/>
                  <a:moveTo>
                    <a:pt x="12312" y="6192"/>
                  </a:moveTo>
                  <a:cubicBezTo>
                    <a:pt x="12693" y="6192"/>
                    <a:pt x="13002" y="6501"/>
                    <a:pt x="13002" y="6870"/>
                  </a:cubicBezTo>
                  <a:cubicBezTo>
                    <a:pt x="12990" y="6906"/>
                    <a:pt x="12966" y="6930"/>
                    <a:pt x="12943" y="6930"/>
                  </a:cubicBezTo>
                  <a:lnTo>
                    <a:pt x="12121" y="6930"/>
                  </a:lnTo>
                  <a:cubicBezTo>
                    <a:pt x="11680" y="6930"/>
                    <a:pt x="11299" y="6620"/>
                    <a:pt x="11204" y="6192"/>
                  </a:cubicBezTo>
                  <a:close/>
                  <a:moveTo>
                    <a:pt x="949" y="4092"/>
                  </a:moveTo>
                  <a:cubicBezTo>
                    <a:pt x="980" y="4092"/>
                    <a:pt x="1010" y="4100"/>
                    <a:pt x="1036" y="4120"/>
                  </a:cubicBezTo>
                  <a:lnTo>
                    <a:pt x="2596" y="5025"/>
                  </a:lnTo>
                  <a:cubicBezTo>
                    <a:pt x="2536" y="5335"/>
                    <a:pt x="2489" y="5668"/>
                    <a:pt x="2489" y="5989"/>
                  </a:cubicBezTo>
                  <a:cubicBezTo>
                    <a:pt x="2489" y="6323"/>
                    <a:pt x="2525" y="6644"/>
                    <a:pt x="2596" y="6966"/>
                  </a:cubicBezTo>
                  <a:lnTo>
                    <a:pt x="1036" y="7871"/>
                  </a:lnTo>
                  <a:cubicBezTo>
                    <a:pt x="1008" y="7885"/>
                    <a:pt x="976" y="7890"/>
                    <a:pt x="943" y="7890"/>
                  </a:cubicBezTo>
                  <a:cubicBezTo>
                    <a:pt x="919" y="7890"/>
                    <a:pt x="894" y="7887"/>
                    <a:pt x="870" y="7882"/>
                  </a:cubicBezTo>
                  <a:cubicBezTo>
                    <a:pt x="810" y="7871"/>
                    <a:pt x="786" y="7823"/>
                    <a:pt x="751" y="7763"/>
                  </a:cubicBezTo>
                  <a:cubicBezTo>
                    <a:pt x="667" y="7501"/>
                    <a:pt x="584" y="7228"/>
                    <a:pt x="548" y="6966"/>
                  </a:cubicBezTo>
                  <a:lnTo>
                    <a:pt x="1572" y="6739"/>
                  </a:lnTo>
                  <a:cubicBezTo>
                    <a:pt x="1679" y="6704"/>
                    <a:pt x="1751" y="6609"/>
                    <a:pt x="1715" y="6501"/>
                  </a:cubicBezTo>
                  <a:cubicBezTo>
                    <a:pt x="1694" y="6408"/>
                    <a:pt x="1610" y="6342"/>
                    <a:pt x="1519" y="6342"/>
                  </a:cubicBezTo>
                  <a:cubicBezTo>
                    <a:pt x="1505" y="6342"/>
                    <a:pt x="1491" y="6343"/>
                    <a:pt x="1477" y="6347"/>
                  </a:cubicBezTo>
                  <a:lnTo>
                    <a:pt x="489" y="6573"/>
                  </a:lnTo>
                  <a:cubicBezTo>
                    <a:pt x="441" y="6192"/>
                    <a:pt x="441" y="5799"/>
                    <a:pt x="489" y="5418"/>
                  </a:cubicBezTo>
                  <a:lnTo>
                    <a:pt x="1477" y="5632"/>
                  </a:lnTo>
                  <a:lnTo>
                    <a:pt x="1524" y="5632"/>
                  </a:lnTo>
                  <a:cubicBezTo>
                    <a:pt x="1620" y="5632"/>
                    <a:pt x="1691" y="5573"/>
                    <a:pt x="1715" y="5489"/>
                  </a:cubicBezTo>
                  <a:cubicBezTo>
                    <a:pt x="1751" y="5382"/>
                    <a:pt x="1679" y="5275"/>
                    <a:pt x="1572" y="5251"/>
                  </a:cubicBezTo>
                  <a:lnTo>
                    <a:pt x="548" y="5025"/>
                  </a:lnTo>
                  <a:cubicBezTo>
                    <a:pt x="584" y="4763"/>
                    <a:pt x="667" y="4489"/>
                    <a:pt x="751" y="4227"/>
                  </a:cubicBezTo>
                  <a:cubicBezTo>
                    <a:pt x="762" y="4168"/>
                    <a:pt x="810" y="4132"/>
                    <a:pt x="870" y="4108"/>
                  </a:cubicBezTo>
                  <a:cubicBezTo>
                    <a:pt x="896" y="4098"/>
                    <a:pt x="923" y="4092"/>
                    <a:pt x="949" y="4092"/>
                  </a:cubicBezTo>
                  <a:close/>
                  <a:moveTo>
                    <a:pt x="6299" y="1"/>
                  </a:moveTo>
                  <a:cubicBezTo>
                    <a:pt x="5465" y="24"/>
                    <a:pt x="4668" y="322"/>
                    <a:pt x="4025" y="858"/>
                  </a:cubicBezTo>
                  <a:cubicBezTo>
                    <a:pt x="3918" y="953"/>
                    <a:pt x="3858" y="1060"/>
                    <a:pt x="3858" y="1203"/>
                  </a:cubicBezTo>
                  <a:cubicBezTo>
                    <a:pt x="3858" y="1334"/>
                    <a:pt x="3918" y="1453"/>
                    <a:pt x="4025" y="1548"/>
                  </a:cubicBezTo>
                  <a:lnTo>
                    <a:pt x="4608" y="2025"/>
                  </a:lnTo>
                  <a:cubicBezTo>
                    <a:pt x="4430" y="2156"/>
                    <a:pt x="4251" y="2287"/>
                    <a:pt x="4084" y="2441"/>
                  </a:cubicBezTo>
                  <a:lnTo>
                    <a:pt x="3608" y="1965"/>
                  </a:lnTo>
                  <a:cubicBezTo>
                    <a:pt x="3572" y="1923"/>
                    <a:pt x="3525" y="1903"/>
                    <a:pt x="3474" y="1903"/>
                  </a:cubicBezTo>
                  <a:cubicBezTo>
                    <a:pt x="3424" y="1903"/>
                    <a:pt x="3370" y="1923"/>
                    <a:pt x="3322" y="1965"/>
                  </a:cubicBezTo>
                  <a:cubicBezTo>
                    <a:pt x="3251" y="2037"/>
                    <a:pt x="3251" y="2156"/>
                    <a:pt x="3322" y="2239"/>
                  </a:cubicBezTo>
                  <a:lnTo>
                    <a:pt x="3799" y="2715"/>
                  </a:lnTo>
                  <a:cubicBezTo>
                    <a:pt x="3632" y="2894"/>
                    <a:pt x="3489" y="3096"/>
                    <a:pt x="3334" y="3299"/>
                  </a:cubicBezTo>
                  <a:cubicBezTo>
                    <a:pt x="3275" y="3394"/>
                    <a:pt x="3310" y="3501"/>
                    <a:pt x="3394" y="3572"/>
                  </a:cubicBezTo>
                  <a:cubicBezTo>
                    <a:pt x="3426" y="3589"/>
                    <a:pt x="3462" y="3597"/>
                    <a:pt x="3497" y="3597"/>
                  </a:cubicBezTo>
                  <a:cubicBezTo>
                    <a:pt x="3564" y="3597"/>
                    <a:pt x="3628" y="3568"/>
                    <a:pt x="3668" y="3513"/>
                  </a:cubicBezTo>
                  <a:cubicBezTo>
                    <a:pt x="4501" y="2275"/>
                    <a:pt x="5870" y="1548"/>
                    <a:pt x="7359" y="1548"/>
                  </a:cubicBezTo>
                  <a:cubicBezTo>
                    <a:pt x="8371" y="1548"/>
                    <a:pt x="9323" y="1870"/>
                    <a:pt x="10109" y="2501"/>
                  </a:cubicBezTo>
                  <a:cubicBezTo>
                    <a:pt x="10835" y="3072"/>
                    <a:pt x="11371" y="3870"/>
                    <a:pt x="11633" y="4763"/>
                  </a:cubicBezTo>
                  <a:cubicBezTo>
                    <a:pt x="11192" y="4942"/>
                    <a:pt x="10883" y="5335"/>
                    <a:pt x="10823" y="5799"/>
                  </a:cubicBezTo>
                  <a:cubicBezTo>
                    <a:pt x="9942" y="5870"/>
                    <a:pt x="9109" y="6192"/>
                    <a:pt x="8418" y="6692"/>
                  </a:cubicBezTo>
                  <a:cubicBezTo>
                    <a:pt x="8323" y="6751"/>
                    <a:pt x="8311" y="6870"/>
                    <a:pt x="8371" y="6966"/>
                  </a:cubicBezTo>
                  <a:cubicBezTo>
                    <a:pt x="8418" y="7013"/>
                    <a:pt x="8478" y="7037"/>
                    <a:pt x="8537" y="7037"/>
                  </a:cubicBezTo>
                  <a:cubicBezTo>
                    <a:pt x="8573" y="7037"/>
                    <a:pt x="8609" y="7013"/>
                    <a:pt x="8656" y="7001"/>
                  </a:cubicBezTo>
                  <a:cubicBezTo>
                    <a:pt x="9287" y="6537"/>
                    <a:pt x="10049" y="6263"/>
                    <a:pt x="10835" y="6180"/>
                  </a:cubicBezTo>
                  <a:cubicBezTo>
                    <a:pt x="10918" y="6644"/>
                    <a:pt x="11228" y="7013"/>
                    <a:pt x="11645" y="7192"/>
                  </a:cubicBezTo>
                  <a:cubicBezTo>
                    <a:pt x="11395" y="8085"/>
                    <a:pt x="10859" y="8883"/>
                    <a:pt x="10121" y="9454"/>
                  </a:cubicBezTo>
                  <a:cubicBezTo>
                    <a:pt x="9335" y="10085"/>
                    <a:pt x="8382" y="10407"/>
                    <a:pt x="7370" y="10407"/>
                  </a:cubicBezTo>
                  <a:cubicBezTo>
                    <a:pt x="7180" y="10407"/>
                    <a:pt x="7001" y="10395"/>
                    <a:pt x="6823" y="10383"/>
                  </a:cubicBezTo>
                  <a:cubicBezTo>
                    <a:pt x="6882" y="9335"/>
                    <a:pt x="7299" y="8347"/>
                    <a:pt x="8013" y="7573"/>
                  </a:cubicBezTo>
                  <a:cubicBezTo>
                    <a:pt x="8085" y="7490"/>
                    <a:pt x="8085" y="7359"/>
                    <a:pt x="8001" y="7287"/>
                  </a:cubicBezTo>
                  <a:cubicBezTo>
                    <a:pt x="7961" y="7253"/>
                    <a:pt x="7910" y="7235"/>
                    <a:pt x="7860" y="7235"/>
                  </a:cubicBezTo>
                  <a:cubicBezTo>
                    <a:pt x="7806" y="7235"/>
                    <a:pt x="7753" y="7256"/>
                    <a:pt x="7716" y="7299"/>
                  </a:cubicBezTo>
                  <a:cubicBezTo>
                    <a:pt x="6942" y="8121"/>
                    <a:pt x="6477" y="9192"/>
                    <a:pt x="6418" y="10311"/>
                  </a:cubicBezTo>
                  <a:cubicBezTo>
                    <a:pt x="4430" y="9883"/>
                    <a:pt x="2917" y="8097"/>
                    <a:pt x="2917" y="5966"/>
                  </a:cubicBezTo>
                  <a:cubicBezTo>
                    <a:pt x="2917" y="5346"/>
                    <a:pt x="3037" y="4775"/>
                    <a:pt x="3275" y="4203"/>
                  </a:cubicBezTo>
                  <a:cubicBezTo>
                    <a:pt x="3322" y="4096"/>
                    <a:pt x="3275" y="4001"/>
                    <a:pt x="3179" y="3953"/>
                  </a:cubicBezTo>
                  <a:cubicBezTo>
                    <a:pt x="3151" y="3941"/>
                    <a:pt x="3123" y="3935"/>
                    <a:pt x="3096" y="3935"/>
                  </a:cubicBezTo>
                  <a:cubicBezTo>
                    <a:pt x="3020" y="3935"/>
                    <a:pt x="2953" y="3982"/>
                    <a:pt x="2917" y="4061"/>
                  </a:cubicBezTo>
                  <a:cubicBezTo>
                    <a:pt x="2846" y="4239"/>
                    <a:pt x="2787" y="4418"/>
                    <a:pt x="2727" y="4596"/>
                  </a:cubicBezTo>
                  <a:lnTo>
                    <a:pt x="1251" y="3751"/>
                  </a:lnTo>
                  <a:cubicBezTo>
                    <a:pt x="1165" y="3694"/>
                    <a:pt x="1067" y="3667"/>
                    <a:pt x="967" y="3667"/>
                  </a:cubicBezTo>
                  <a:cubicBezTo>
                    <a:pt x="899" y="3667"/>
                    <a:pt x="830" y="3679"/>
                    <a:pt x="762" y="3703"/>
                  </a:cubicBezTo>
                  <a:cubicBezTo>
                    <a:pt x="596" y="3763"/>
                    <a:pt x="477" y="3894"/>
                    <a:pt x="417" y="4061"/>
                  </a:cubicBezTo>
                  <a:cubicBezTo>
                    <a:pt x="0" y="5275"/>
                    <a:pt x="0" y="6632"/>
                    <a:pt x="417" y="7859"/>
                  </a:cubicBezTo>
                  <a:cubicBezTo>
                    <a:pt x="477" y="8013"/>
                    <a:pt x="596" y="8156"/>
                    <a:pt x="762" y="8204"/>
                  </a:cubicBezTo>
                  <a:cubicBezTo>
                    <a:pt x="822" y="8240"/>
                    <a:pt x="893" y="8252"/>
                    <a:pt x="977" y="8252"/>
                  </a:cubicBezTo>
                  <a:cubicBezTo>
                    <a:pt x="1072" y="8252"/>
                    <a:pt x="1167" y="8228"/>
                    <a:pt x="1251" y="8180"/>
                  </a:cubicBezTo>
                  <a:lnTo>
                    <a:pt x="2727" y="7335"/>
                  </a:lnTo>
                  <a:cubicBezTo>
                    <a:pt x="2941" y="8049"/>
                    <a:pt x="3322" y="8704"/>
                    <a:pt x="3810" y="9240"/>
                  </a:cubicBezTo>
                  <a:lnTo>
                    <a:pt x="3322" y="9728"/>
                  </a:lnTo>
                  <a:cubicBezTo>
                    <a:pt x="3251" y="9799"/>
                    <a:pt x="3251" y="9918"/>
                    <a:pt x="3322" y="10014"/>
                  </a:cubicBezTo>
                  <a:cubicBezTo>
                    <a:pt x="3370" y="10049"/>
                    <a:pt x="3418" y="10073"/>
                    <a:pt x="3453" y="10073"/>
                  </a:cubicBezTo>
                  <a:cubicBezTo>
                    <a:pt x="3501" y="10073"/>
                    <a:pt x="3560" y="10049"/>
                    <a:pt x="3596" y="10014"/>
                  </a:cubicBezTo>
                  <a:lnTo>
                    <a:pt x="4084" y="9514"/>
                  </a:lnTo>
                  <a:cubicBezTo>
                    <a:pt x="4906" y="10276"/>
                    <a:pt x="5977" y="10752"/>
                    <a:pt x="7168" y="10800"/>
                  </a:cubicBezTo>
                  <a:lnTo>
                    <a:pt x="7168" y="11478"/>
                  </a:lnTo>
                  <a:cubicBezTo>
                    <a:pt x="7168" y="11585"/>
                    <a:pt x="7251" y="11681"/>
                    <a:pt x="7359" y="11681"/>
                  </a:cubicBezTo>
                  <a:cubicBezTo>
                    <a:pt x="7466" y="11681"/>
                    <a:pt x="7549" y="11585"/>
                    <a:pt x="7549" y="11478"/>
                  </a:cubicBezTo>
                  <a:lnTo>
                    <a:pt x="7549" y="10800"/>
                  </a:lnTo>
                  <a:cubicBezTo>
                    <a:pt x="8585" y="10752"/>
                    <a:pt x="9549" y="10395"/>
                    <a:pt x="10347" y="9752"/>
                  </a:cubicBezTo>
                  <a:cubicBezTo>
                    <a:pt x="10454" y="9680"/>
                    <a:pt x="10537" y="9597"/>
                    <a:pt x="10633" y="9514"/>
                  </a:cubicBezTo>
                  <a:lnTo>
                    <a:pt x="11109" y="9990"/>
                  </a:lnTo>
                  <a:cubicBezTo>
                    <a:pt x="11157" y="10038"/>
                    <a:pt x="11192" y="10049"/>
                    <a:pt x="11240" y="10049"/>
                  </a:cubicBezTo>
                  <a:cubicBezTo>
                    <a:pt x="11288" y="10049"/>
                    <a:pt x="11347" y="10038"/>
                    <a:pt x="11383" y="9990"/>
                  </a:cubicBezTo>
                  <a:cubicBezTo>
                    <a:pt x="11454" y="9918"/>
                    <a:pt x="11454" y="9799"/>
                    <a:pt x="11383" y="9716"/>
                  </a:cubicBezTo>
                  <a:lnTo>
                    <a:pt x="10883" y="9216"/>
                  </a:lnTo>
                  <a:cubicBezTo>
                    <a:pt x="11395" y="8668"/>
                    <a:pt x="11776" y="7990"/>
                    <a:pt x="11990" y="7275"/>
                  </a:cubicBezTo>
                  <a:lnTo>
                    <a:pt x="12943" y="7275"/>
                  </a:lnTo>
                  <a:cubicBezTo>
                    <a:pt x="13193" y="7275"/>
                    <a:pt x="13383" y="7073"/>
                    <a:pt x="13383" y="6823"/>
                  </a:cubicBezTo>
                  <a:cubicBezTo>
                    <a:pt x="13383" y="6513"/>
                    <a:pt x="13193" y="6192"/>
                    <a:pt x="12931" y="5989"/>
                  </a:cubicBezTo>
                  <a:cubicBezTo>
                    <a:pt x="13204" y="5799"/>
                    <a:pt x="13383" y="5477"/>
                    <a:pt x="13383" y="5120"/>
                  </a:cubicBezTo>
                  <a:cubicBezTo>
                    <a:pt x="13383" y="4858"/>
                    <a:pt x="13193" y="4668"/>
                    <a:pt x="12943" y="4668"/>
                  </a:cubicBezTo>
                  <a:lnTo>
                    <a:pt x="11990" y="4668"/>
                  </a:lnTo>
                  <a:cubicBezTo>
                    <a:pt x="11776" y="3942"/>
                    <a:pt x="11407" y="3275"/>
                    <a:pt x="10883" y="2715"/>
                  </a:cubicBezTo>
                  <a:lnTo>
                    <a:pt x="11371" y="2227"/>
                  </a:lnTo>
                  <a:cubicBezTo>
                    <a:pt x="11454" y="2156"/>
                    <a:pt x="11454" y="2037"/>
                    <a:pt x="11371" y="1941"/>
                  </a:cubicBezTo>
                  <a:cubicBezTo>
                    <a:pt x="11335" y="1906"/>
                    <a:pt x="11288" y="1888"/>
                    <a:pt x="11238" y="1888"/>
                  </a:cubicBezTo>
                  <a:cubicBezTo>
                    <a:pt x="11189" y="1888"/>
                    <a:pt x="11139" y="1906"/>
                    <a:pt x="11097" y="1941"/>
                  </a:cubicBezTo>
                  <a:lnTo>
                    <a:pt x="10621" y="2418"/>
                  </a:lnTo>
                  <a:cubicBezTo>
                    <a:pt x="10526" y="2334"/>
                    <a:pt x="10442" y="2251"/>
                    <a:pt x="10335" y="2179"/>
                  </a:cubicBezTo>
                  <a:cubicBezTo>
                    <a:pt x="9525" y="1536"/>
                    <a:pt x="8561" y="1191"/>
                    <a:pt x="7537" y="1144"/>
                  </a:cubicBezTo>
                  <a:lnTo>
                    <a:pt x="7537" y="453"/>
                  </a:lnTo>
                  <a:cubicBezTo>
                    <a:pt x="7537" y="346"/>
                    <a:pt x="7442" y="263"/>
                    <a:pt x="7347" y="263"/>
                  </a:cubicBezTo>
                  <a:cubicBezTo>
                    <a:pt x="7239" y="263"/>
                    <a:pt x="7144" y="346"/>
                    <a:pt x="7144" y="453"/>
                  </a:cubicBezTo>
                  <a:lnTo>
                    <a:pt x="7144" y="1144"/>
                  </a:lnTo>
                  <a:cubicBezTo>
                    <a:pt x="6966" y="1144"/>
                    <a:pt x="6811" y="1167"/>
                    <a:pt x="6632" y="1191"/>
                  </a:cubicBezTo>
                  <a:lnTo>
                    <a:pt x="6751" y="501"/>
                  </a:lnTo>
                  <a:cubicBezTo>
                    <a:pt x="6763" y="370"/>
                    <a:pt x="6727" y="227"/>
                    <a:pt x="6644" y="143"/>
                  </a:cubicBezTo>
                  <a:cubicBezTo>
                    <a:pt x="6549" y="36"/>
                    <a:pt x="6430" y="1"/>
                    <a:pt x="6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49;p51">
              <a:extLst>
                <a:ext uri="{FF2B5EF4-FFF2-40B4-BE49-F238E27FC236}">
                  <a16:creationId xmlns:a16="http://schemas.microsoft.com/office/drawing/2014/main" id="{E46026A7-1CC6-482A-B82F-E71DC1D2BCD6}"/>
                </a:ext>
              </a:extLst>
            </p:cNvPr>
            <p:cNvSpPr/>
            <p:nvPr/>
          </p:nvSpPr>
          <p:spPr>
            <a:xfrm>
              <a:off x="6892225" y="2771850"/>
              <a:ext cx="66700" cy="70625"/>
            </a:xfrm>
            <a:custGeom>
              <a:avLst/>
              <a:gdLst/>
              <a:ahLst/>
              <a:cxnLst/>
              <a:rect l="l" t="t" r="r" b="b"/>
              <a:pathLst>
                <a:path w="2668" h="2825" extrusionOk="0">
                  <a:moveTo>
                    <a:pt x="551" y="1"/>
                  </a:moveTo>
                  <a:cubicBezTo>
                    <a:pt x="506" y="1"/>
                    <a:pt x="461" y="9"/>
                    <a:pt x="417" y="26"/>
                  </a:cubicBezTo>
                  <a:cubicBezTo>
                    <a:pt x="298" y="74"/>
                    <a:pt x="215" y="157"/>
                    <a:pt x="167" y="276"/>
                  </a:cubicBezTo>
                  <a:cubicBezTo>
                    <a:pt x="95" y="491"/>
                    <a:pt x="48" y="717"/>
                    <a:pt x="12" y="931"/>
                  </a:cubicBezTo>
                  <a:cubicBezTo>
                    <a:pt x="0" y="1038"/>
                    <a:pt x="72" y="1145"/>
                    <a:pt x="179" y="1157"/>
                  </a:cubicBezTo>
                  <a:cubicBezTo>
                    <a:pt x="187" y="1158"/>
                    <a:pt x="194" y="1159"/>
                    <a:pt x="202" y="1159"/>
                  </a:cubicBezTo>
                  <a:cubicBezTo>
                    <a:pt x="301" y="1159"/>
                    <a:pt x="394" y="1090"/>
                    <a:pt x="405" y="991"/>
                  </a:cubicBezTo>
                  <a:cubicBezTo>
                    <a:pt x="429" y="800"/>
                    <a:pt x="476" y="610"/>
                    <a:pt x="536" y="419"/>
                  </a:cubicBezTo>
                  <a:cubicBezTo>
                    <a:pt x="536" y="395"/>
                    <a:pt x="548" y="395"/>
                    <a:pt x="548" y="395"/>
                  </a:cubicBezTo>
                  <a:lnTo>
                    <a:pt x="584" y="395"/>
                  </a:lnTo>
                  <a:lnTo>
                    <a:pt x="2251" y="1372"/>
                  </a:lnTo>
                  <a:cubicBezTo>
                    <a:pt x="2274" y="1384"/>
                    <a:pt x="2274" y="1407"/>
                    <a:pt x="2274" y="1407"/>
                  </a:cubicBezTo>
                  <a:cubicBezTo>
                    <a:pt x="2274" y="1431"/>
                    <a:pt x="2274" y="1455"/>
                    <a:pt x="2251" y="1455"/>
                  </a:cubicBezTo>
                  <a:lnTo>
                    <a:pt x="584" y="2419"/>
                  </a:lnTo>
                  <a:lnTo>
                    <a:pt x="548" y="2419"/>
                  </a:lnTo>
                  <a:cubicBezTo>
                    <a:pt x="536" y="2419"/>
                    <a:pt x="536" y="2408"/>
                    <a:pt x="536" y="2408"/>
                  </a:cubicBezTo>
                  <a:cubicBezTo>
                    <a:pt x="476" y="2217"/>
                    <a:pt x="417" y="2003"/>
                    <a:pt x="405" y="1800"/>
                  </a:cubicBezTo>
                  <a:cubicBezTo>
                    <a:pt x="394" y="1701"/>
                    <a:pt x="311" y="1632"/>
                    <a:pt x="204" y="1632"/>
                  </a:cubicBezTo>
                  <a:cubicBezTo>
                    <a:pt x="196" y="1632"/>
                    <a:pt x="188" y="1633"/>
                    <a:pt x="179" y="1634"/>
                  </a:cubicBezTo>
                  <a:cubicBezTo>
                    <a:pt x="72" y="1646"/>
                    <a:pt x="0" y="1741"/>
                    <a:pt x="12" y="1860"/>
                  </a:cubicBezTo>
                  <a:cubicBezTo>
                    <a:pt x="48" y="2086"/>
                    <a:pt x="95" y="2324"/>
                    <a:pt x="167" y="2538"/>
                  </a:cubicBezTo>
                  <a:cubicBezTo>
                    <a:pt x="215" y="2658"/>
                    <a:pt x="298" y="2753"/>
                    <a:pt x="417" y="2800"/>
                  </a:cubicBezTo>
                  <a:cubicBezTo>
                    <a:pt x="465" y="2812"/>
                    <a:pt x="524" y="2824"/>
                    <a:pt x="572" y="2824"/>
                  </a:cubicBezTo>
                  <a:cubicBezTo>
                    <a:pt x="643" y="2824"/>
                    <a:pt x="715" y="2812"/>
                    <a:pt x="774" y="2765"/>
                  </a:cubicBezTo>
                  <a:lnTo>
                    <a:pt x="2441" y="1800"/>
                  </a:lnTo>
                  <a:cubicBezTo>
                    <a:pt x="2572" y="1729"/>
                    <a:pt x="2667" y="1574"/>
                    <a:pt x="2667" y="1407"/>
                  </a:cubicBezTo>
                  <a:cubicBezTo>
                    <a:pt x="2667" y="1253"/>
                    <a:pt x="2572" y="1098"/>
                    <a:pt x="2441" y="1026"/>
                  </a:cubicBezTo>
                  <a:lnTo>
                    <a:pt x="774" y="62"/>
                  </a:lnTo>
                  <a:cubicBezTo>
                    <a:pt x="706" y="24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4250;p51">
            <a:extLst>
              <a:ext uri="{FF2B5EF4-FFF2-40B4-BE49-F238E27FC236}">
                <a16:creationId xmlns:a16="http://schemas.microsoft.com/office/drawing/2014/main" id="{DBA7EF4A-DC1D-45A7-898A-33F17419CFEE}"/>
              </a:ext>
            </a:extLst>
          </p:cNvPr>
          <p:cNvGrpSpPr/>
          <p:nvPr/>
        </p:nvGrpSpPr>
        <p:grpSpPr>
          <a:xfrm>
            <a:off x="7306587" y="2709068"/>
            <a:ext cx="299538" cy="350691"/>
            <a:chOff x="5397675" y="2622425"/>
            <a:chExt cx="284300" cy="332850"/>
          </a:xfrm>
        </p:grpSpPr>
        <p:sp>
          <p:nvSpPr>
            <p:cNvPr id="33" name="Google Shape;4251;p51">
              <a:extLst>
                <a:ext uri="{FF2B5EF4-FFF2-40B4-BE49-F238E27FC236}">
                  <a16:creationId xmlns:a16="http://schemas.microsoft.com/office/drawing/2014/main" id="{C6CEB331-9953-45F3-A6D3-9C2845CAD6DA}"/>
                </a:ext>
              </a:extLst>
            </p:cNvPr>
            <p:cNvSpPr/>
            <p:nvPr/>
          </p:nvSpPr>
          <p:spPr>
            <a:xfrm>
              <a:off x="5610800" y="2711175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191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191" y="382"/>
                  </a:cubicBezTo>
                  <a:cubicBezTo>
                    <a:pt x="298" y="382"/>
                    <a:pt x="394" y="298"/>
                    <a:pt x="394" y="191"/>
                  </a:cubicBezTo>
                  <a:cubicBezTo>
                    <a:pt x="394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52;p51">
              <a:extLst>
                <a:ext uri="{FF2B5EF4-FFF2-40B4-BE49-F238E27FC236}">
                  <a16:creationId xmlns:a16="http://schemas.microsoft.com/office/drawing/2014/main" id="{916F17CF-ABF9-486F-B5F4-F5E42838B32C}"/>
                </a:ext>
              </a:extLst>
            </p:cNvPr>
            <p:cNvSpPr/>
            <p:nvPr/>
          </p:nvSpPr>
          <p:spPr>
            <a:xfrm>
              <a:off x="5540550" y="2705350"/>
              <a:ext cx="17000" cy="26700"/>
            </a:xfrm>
            <a:custGeom>
              <a:avLst/>
              <a:gdLst/>
              <a:ahLst/>
              <a:cxnLst/>
              <a:rect l="l" t="t" r="r" b="b"/>
              <a:pathLst>
                <a:path w="680" h="1068" extrusionOk="0">
                  <a:moveTo>
                    <a:pt x="208" y="0"/>
                  </a:moveTo>
                  <a:cubicBezTo>
                    <a:pt x="186" y="0"/>
                    <a:pt x="165" y="3"/>
                    <a:pt x="144" y="7"/>
                  </a:cubicBezTo>
                  <a:cubicBezTo>
                    <a:pt x="49" y="31"/>
                    <a:pt x="1" y="162"/>
                    <a:pt x="25" y="257"/>
                  </a:cubicBezTo>
                  <a:lnTo>
                    <a:pt x="287" y="924"/>
                  </a:lnTo>
                  <a:cubicBezTo>
                    <a:pt x="311" y="1007"/>
                    <a:pt x="382" y="1067"/>
                    <a:pt x="465" y="1067"/>
                  </a:cubicBezTo>
                  <a:cubicBezTo>
                    <a:pt x="477" y="1067"/>
                    <a:pt x="501" y="1067"/>
                    <a:pt x="537" y="1055"/>
                  </a:cubicBezTo>
                  <a:cubicBezTo>
                    <a:pt x="644" y="1019"/>
                    <a:pt x="680" y="900"/>
                    <a:pt x="656" y="793"/>
                  </a:cubicBezTo>
                  <a:lnTo>
                    <a:pt x="406" y="126"/>
                  </a:lnTo>
                  <a:cubicBezTo>
                    <a:pt x="377" y="40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53;p51">
              <a:extLst>
                <a:ext uri="{FF2B5EF4-FFF2-40B4-BE49-F238E27FC236}">
                  <a16:creationId xmlns:a16="http://schemas.microsoft.com/office/drawing/2014/main" id="{40A84641-FB2A-4ABB-BFCF-A58B8879608A}"/>
                </a:ext>
              </a:extLst>
            </p:cNvPr>
            <p:cNvSpPr/>
            <p:nvPr/>
          </p:nvSpPr>
          <p:spPr>
            <a:xfrm>
              <a:off x="5557525" y="2705350"/>
              <a:ext cx="17300" cy="26700"/>
            </a:xfrm>
            <a:custGeom>
              <a:avLst/>
              <a:gdLst/>
              <a:ahLst/>
              <a:cxnLst/>
              <a:rect l="l" t="t" r="r" b="b"/>
              <a:pathLst>
                <a:path w="692" h="1068" extrusionOk="0">
                  <a:moveTo>
                    <a:pt x="218" y="0"/>
                  </a:moveTo>
                  <a:cubicBezTo>
                    <a:pt x="197" y="0"/>
                    <a:pt x="176" y="3"/>
                    <a:pt x="155" y="7"/>
                  </a:cubicBezTo>
                  <a:cubicBezTo>
                    <a:pt x="48" y="31"/>
                    <a:pt x="1" y="162"/>
                    <a:pt x="36" y="257"/>
                  </a:cubicBezTo>
                  <a:lnTo>
                    <a:pt x="286" y="924"/>
                  </a:lnTo>
                  <a:cubicBezTo>
                    <a:pt x="322" y="1007"/>
                    <a:pt x="394" y="1067"/>
                    <a:pt x="465" y="1067"/>
                  </a:cubicBezTo>
                  <a:cubicBezTo>
                    <a:pt x="477" y="1067"/>
                    <a:pt x="513" y="1067"/>
                    <a:pt x="536" y="1055"/>
                  </a:cubicBezTo>
                  <a:cubicBezTo>
                    <a:pt x="644" y="1019"/>
                    <a:pt x="691" y="900"/>
                    <a:pt x="655" y="793"/>
                  </a:cubicBezTo>
                  <a:lnTo>
                    <a:pt x="405" y="126"/>
                  </a:lnTo>
                  <a:cubicBezTo>
                    <a:pt x="377" y="40"/>
                    <a:pt x="302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54;p51">
              <a:extLst>
                <a:ext uri="{FF2B5EF4-FFF2-40B4-BE49-F238E27FC236}">
                  <a16:creationId xmlns:a16="http://schemas.microsoft.com/office/drawing/2014/main" id="{D1F8924A-EE10-496E-AFFD-8F7B5CC39A88}"/>
                </a:ext>
              </a:extLst>
            </p:cNvPr>
            <p:cNvSpPr/>
            <p:nvPr/>
          </p:nvSpPr>
          <p:spPr>
            <a:xfrm>
              <a:off x="5574800" y="2705350"/>
              <a:ext cx="16975" cy="26700"/>
            </a:xfrm>
            <a:custGeom>
              <a:avLst/>
              <a:gdLst/>
              <a:ahLst/>
              <a:cxnLst/>
              <a:rect l="l" t="t" r="r" b="b"/>
              <a:pathLst>
                <a:path w="679" h="1068" extrusionOk="0">
                  <a:moveTo>
                    <a:pt x="207" y="0"/>
                  </a:moveTo>
                  <a:cubicBezTo>
                    <a:pt x="186" y="0"/>
                    <a:pt x="164" y="3"/>
                    <a:pt x="143" y="7"/>
                  </a:cubicBezTo>
                  <a:cubicBezTo>
                    <a:pt x="48" y="31"/>
                    <a:pt x="0" y="162"/>
                    <a:pt x="24" y="257"/>
                  </a:cubicBezTo>
                  <a:lnTo>
                    <a:pt x="286" y="924"/>
                  </a:lnTo>
                  <a:cubicBezTo>
                    <a:pt x="310" y="1007"/>
                    <a:pt x="381" y="1067"/>
                    <a:pt x="465" y="1067"/>
                  </a:cubicBezTo>
                  <a:cubicBezTo>
                    <a:pt x="476" y="1067"/>
                    <a:pt x="500" y="1067"/>
                    <a:pt x="536" y="1055"/>
                  </a:cubicBezTo>
                  <a:cubicBezTo>
                    <a:pt x="643" y="1019"/>
                    <a:pt x="679" y="900"/>
                    <a:pt x="655" y="793"/>
                  </a:cubicBezTo>
                  <a:lnTo>
                    <a:pt x="405" y="126"/>
                  </a:lnTo>
                  <a:cubicBezTo>
                    <a:pt x="376" y="40"/>
                    <a:pt x="294" y="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55;p51">
              <a:extLst>
                <a:ext uri="{FF2B5EF4-FFF2-40B4-BE49-F238E27FC236}">
                  <a16:creationId xmlns:a16="http://schemas.microsoft.com/office/drawing/2014/main" id="{6B6EDCAA-8704-4A26-ACE8-BD1573E9375E}"/>
                </a:ext>
              </a:extLst>
            </p:cNvPr>
            <p:cNvSpPr/>
            <p:nvPr/>
          </p:nvSpPr>
          <p:spPr>
            <a:xfrm>
              <a:off x="5397675" y="2622425"/>
              <a:ext cx="284300" cy="332850"/>
            </a:xfrm>
            <a:custGeom>
              <a:avLst/>
              <a:gdLst/>
              <a:ahLst/>
              <a:cxnLst/>
              <a:rect l="l" t="t" r="r" b="b"/>
              <a:pathLst>
                <a:path w="11372" h="13314" extrusionOk="0">
                  <a:moveTo>
                    <a:pt x="1120" y="11349"/>
                  </a:moveTo>
                  <a:cubicBezTo>
                    <a:pt x="1275" y="11552"/>
                    <a:pt x="1454" y="11754"/>
                    <a:pt x="1656" y="11933"/>
                  </a:cubicBezTo>
                  <a:lnTo>
                    <a:pt x="858" y="12123"/>
                  </a:lnTo>
                  <a:lnTo>
                    <a:pt x="858" y="12123"/>
                  </a:lnTo>
                  <a:lnTo>
                    <a:pt x="1120" y="11349"/>
                  </a:lnTo>
                  <a:close/>
                  <a:moveTo>
                    <a:pt x="3518" y="1"/>
                  </a:moveTo>
                  <a:cubicBezTo>
                    <a:pt x="3390" y="1"/>
                    <a:pt x="3266" y="49"/>
                    <a:pt x="3180" y="145"/>
                  </a:cubicBezTo>
                  <a:cubicBezTo>
                    <a:pt x="3085" y="241"/>
                    <a:pt x="3049" y="384"/>
                    <a:pt x="3061" y="515"/>
                  </a:cubicBezTo>
                  <a:cubicBezTo>
                    <a:pt x="3097" y="717"/>
                    <a:pt x="3120" y="931"/>
                    <a:pt x="3144" y="1157"/>
                  </a:cubicBezTo>
                  <a:cubicBezTo>
                    <a:pt x="3155" y="1247"/>
                    <a:pt x="3230" y="1337"/>
                    <a:pt x="3328" y="1337"/>
                  </a:cubicBezTo>
                  <a:cubicBezTo>
                    <a:pt x="3334" y="1337"/>
                    <a:pt x="3340" y="1337"/>
                    <a:pt x="3347" y="1336"/>
                  </a:cubicBezTo>
                  <a:cubicBezTo>
                    <a:pt x="3454" y="1312"/>
                    <a:pt x="3537" y="1229"/>
                    <a:pt x="3525" y="1122"/>
                  </a:cubicBezTo>
                  <a:cubicBezTo>
                    <a:pt x="3513" y="896"/>
                    <a:pt x="3478" y="681"/>
                    <a:pt x="3454" y="455"/>
                  </a:cubicBezTo>
                  <a:cubicBezTo>
                    <a:pt x="3454" y="443"/>
                    <a:pt x="3454" y="419"/>
                    <a:pt x="3466" y="407"/>
                  </a:cubicBezTo>
                  <a:cubicBezTo>
                    <a:pt x="3466" y="407"/>
                    <a:pt x="3478" y="395"/>
                    <a:pt x="3513" y="395"/>
                  </a:cubicBezTo>
                  <a:cubicBezTo>
                    <a:pt x="4156" y="467"/>
                    <a:pt x="4716" y="800"/>
                    <a:pt x="5204" y="1372"/>
                  </a:cubicBezTo>
                  <a:cubicBezTo>
                    <a:pt x="5490" y="1693"/>
                    <a:pt x="5680" y="2027"/>
                    <a:pt x="5799" y="2265"/>
                  </a:cubicBezTo>
                  <a:lnTo>
                    <a:pt x="5680" y="2265"/>
                  </a:lnTo>
                  <a:cubicBezTo>
                    <a:pt x="4942" y="2265"/>
                    <a:pt x="4216" y="2420"/>
                    <a:pt x="3537" y="2681"/>
                  </a:cubicBezTo>
                  <a:cubicBezTo>
                    <a:pt x="3561" y="2467"/>
                    <a:pt x="3573" y="2229"/>
                    <a:pt x="3573" y="1991"/>
                  </a:cubicBezTo>
                  <a:cubicBezTo>
                    <a:pt x="3573" y="1884"/>
                    <a:pt x="3478" y="1788"/>
                    <a:pt x="3382" y="1788"/>
                  </a:cubicBezTo>
                  <a:cubicBezTo>
                    <a:pt x="3275" y="1788"/>
                    <a:pt x="3180" y="1884"/>
                    <a:pt x="3180" y="1991"/>
                  </a:cubicBezTo>
                  <a:cubicBezTo>
                    <a:pt x="3180" y="2300"/>
                    <a:pt x="3156" y="2598"/>
                    <a:pt x="3120" y="2884"/>
                  </a:cubicBezTo>
                  <a:cubicBezTo>
                    <a:pt x="2585" y="3146"/>
                    <a:pt x="2096" y="3503"/>
                    <a:pt x="1668" y="3932"/>
                  </a:cubicBezTo>
                  <a:cubicBezTo>
                    <a:pt x="596" y="5003"/>
                    <a:pt x="1" y="6432"/>
                    <a:pt x="1" y="7956"/>
                  </a:cubicBezTo>
                  <a:cubicBezTo>
                    <a:pt x="1" y="9016"/>
                    <a:pt x="299" y="10039"/>
                    <a:pt x="846" y="10932"/>
                  </a:cubicBezTo>
                  <a:lnTo>
                    <a:pt x="465" y="12111"/>
                  </a:lnTo>
                  <a:cubicBezTo>
                    <a:pt x="430" y="12230"/>
                    <a:pt x="441" y="12349"/>
                    <a:pt x="537" y="12433"/>
                  </a:cubicBezTo>
                  <a:cubicBezTo>
                    <a:pt x="596" y="12504"/>
                    <a:pt x="680" y="12540"/>
                    <a:pt x="775" y="12540"/>
                  </a:cubicBezTo>
                  <a:cubicBezTo>
                    <a:pt x="799" y="12540"/>
                    <a:pt x="822" y="12540"/>
                    <a:pt x="846" y="12528"/>
                  </a:cubicBezTo>
                  <a:lnTo>
                    <a:pt x="2025" y="12242"/>
                  </a:lnTo>
                  <a:cubicBezTo>
                    <a:pt x="2513" y="12611"/>
                    <a:pt x="3061" y="12885"/>
                    <a:pt x="3656" y="13040"/>
                  </a:cubicBezTo>
                  <a:cubicBezTo>
                    <a:pt x="4075" y="13149"/>
                    <a:pt x="4501" y="13204"/>
                    <a:pt x="4924" y="13204"/>
                  </a:cubicBezTo>
                  <a:cubicBezTo>
                    <a:pt x="5607" y="13204"/>
                    <a:pt x="6282" y="13060"/>
                    <a:pt x="6907" y="12766"/>
                  </a:cubicBezTo>
                  <a:cubicBezTo>
                    <a:pt x="6913" y="12754"/>
                    <a:pt x="6924" y="12748"/>
                    <a:pt x="6936" y="12748"/>
                  </a:cubicBezTo>
                  <a:cubicBezTo>
                    <a:pt x="6948" y="12748"/>
                    <a:pt x="6960" y="12754"/>
                    <a:pt x="6966" y="12766"/>
                  </a:cubicBezTo>
                  <a:lnTo>
                    <a:pt x="7264" y="12921"/>
                  </a:lnTo>
                  <a:cubicBezTo>
                    <a:pt x="7704" y="13183"/>
                    <a:pt x="8216" y="13314"/>
                    <a:pt x="8740" y="13314"/>
                  </a:cubicBezTo>
                  <a:lnTo>
                    <a:pt x="8919" y="13314"/>
                  </a:lnTo>
                  <a:cubicBezTo>
                    <a:pt x="9014" y="13314"/>
                    <a:pt x="9121" y="13266"/>
                    <a:pt x="9181" y="13183"/>
                  </a:cubicBezTo>
                  <a:cubicBezTo>
                    <a:pt x="9240" y="13087"/>
                    <a:pt x="9252" y="12980"/>
                    <a:pt x="9228" y="12885"/>
                  </a:cubicBezTo>
                  <a:lnTo>
                    <a:pt x="8645" y="11242"/>
                  </a:lnTo>
                  <a:cubicBezTo>
                    <a:pt x="8633" y="11182"/>
                    <a:pt x="8633" y="11123"/>
                    <a:pt x="8657" y="11063"/>
                  </a:cubicBezTo>
                  <a:lnTo>
                    <a:pt x="9752" y="9408"/>
                  </a:lnTo>
                  <a:cubicBezTo>
                    <a:pt x="9812" y="9313"/>
                    <a:pt x="9824" y="9194"/>
                    <a:pt x="9764" y="9087"/>
                  </a:cubicBezTo>
                  <a:cubicBezTo>
                    <a:pt x="9705" y="8980"/>
                    <a:pt x="9597" y="8920"/>
                    <a:pt x="9478" y="8920"/>
                  </a:cubicBezTo>
                  <a:cubicBezTo>
                    <a:pt x="8502" y="8920"/>
                    <a:pt x="7573" y="9408"/>
                    <a:pt x="7026" y="10218"/>
                  </a:cubicBezTo>
                  <a:lnTo>
                    <a:pt x="6561" y="10897"/>
                  </a:lnTo>
                  <a:cubicBezTo>
                    <a:pt x="6549" y="10921"/>
                    <a:pt x="6537" y="10932"/>
                    <a:pt x="6502" y="10932"/>
                  </a:cubicBezTo>
                  <a:lnTo>
                    <a:pt x="5537" y="10932"/>
                  </a:lnTo>
                  <a:cubicBezTo>
                    <a:pt x="5430" y="10932"/>
                    <a:pt x="5347" y="11016"/>
                    <a:pt x="5347" y="11123"/>
                  </a:cubicBezTo>
                  <a:cubicBezTo>
                    <a:pt x="5347" y="11230"/>
                    <a:pt x="5430" y="11313"/>
                    <a:pt x="5537" y="11313"/>
                  </a:cubicBezTo>
                  <a:lnTo>
                    <a:pt x="6502" y="11313"/>
                  </a:lnTo>
                  <a:cubicBezTo>
                    <a:pt x="6657" y="11313"/>
                    <a:pt x="6799" y="11242"/>
                    <a:pt x="6871" y="11123"/>
                  </a:cubicBezTo>
                  <a:lnTo>
                    <a:pt x="7335" y="10444"/>
                  </a:lnTo>
                  <a:cubicBezTo>
                    <a:pt x="7800" y="9766"/>
                    <a:pt x="8538" y="9349"/>
                    <a:pt x="9347" y="9313"/>
                  </a:cubicBezTo>
                  <a:lnTo>
                    <a:pt x="9347" y="9313"/>
                  </a:lnTo>
                  <a:lnTo>
                    <a:pt x="8335" y="10861"/>
                  </a:lnTo>
                  <a:cubicBezTo>
                    <a:pt x="8228" y="11004"/>
                    <a:pt x="8216" y="11194"/>
                    <a:pt x="8276" y="11373"/>
                  </a:cubicBezTo>
                  <a:lnTo>
                    <a:pt x="8823" y="12921"/>
                  </a:lnTo>
                  <a:lnTo>
                    <a:pt x="8740" y="12921"/>
                  </a:lnTo>
                  <a:cubicBezTo>
                    <a:pt x="8288" y="12921"/>
                    <a:pt x="7847" y="12802"/>
                    <a:pt x="7454" y="12587"/>
                  </a:cubicBezTo>
                  <a:lnTo>
                    <a:pt x="7157" y="12421"/>
                  </a:lnTo>
                  <a:cubicBezTo>
                    <a:pt x="7088" y="12383"/>
                    <a:pt x="7013" y="12366"/>
                    <a:pt x="6938" y="12366"/>
                  </a:cubicBezTo>
                  <a:cubicBezTo>
                    <a:pt x="6870" y="12366"/>
                    <a:pt x="6802" y="12380"/>
                    <a:pt x="6740" y="12409"/>
                  </a:cubicBezTo>
                  <a:cubicBezTo>
                    <a:pt x="6165" y="12678"/>
                    <a:pt x="5533" y="12811"/>
                    <a:pt x="4895" y="12811"/>
                  </a:cubicBezTo>
                  <a:cubicBezTo>
                    <a:pt x="4517" y="12811"/>
                    <a:pt x="4136" y="12764"/>
                    <a:pt x="3763" y="12671"/>
                  </a:cubicBezTo>
                  <a:cubicBezTo>
                    <a:pt x="2751" y="12409"/>
                    <a:pt x="1894" y="11778"/>
                    <a:pt x="1311" y="10932"/>
                  </a:cubicBezTo>
                  <a:cubicBezTo>
                    <a:pt x="715" y="10051"/>
                    <a:pt x="406" y="9027"/>
                    <a:pt x="406" y="7968"/>
                  </a:cubicBezTo>
                  <a:cubicBezTo>
                    <a:pt x="406" y="5051"/>
                    <a:pt x="2787" y="2670"/>
                    <a:pt x="5704" y="2670"/>
                  </a:cubicBezTo>
                  <a:cubicBezTo>
                    <a:pt x="5705" y="2670"/>
                    <a:pt x="5718" y="2669"/>
                    <a:pt x="5741" y="2669"/>
                  </a:cubicBezTo>
                  <a:cubicBezTo>
                    <a:pt x="6091" y="2669"/>
                    <a:pt x="8846" y="2701"/>
                    <a:pt x="10836" y="3729"/>
                  </a:cubicBezTo>
                  <a:cubicBezTo>
                    <a:pt x="11002" y="3813"/>
                    <a:pt x="11014" y="4051"/>
                    <a:pt x="10943" y="4217"/>
                  </a:cubicBezTo>
                  <a:cubicBezTo>
                    <a:pt x="10836" y="4455"/>
                    <a:pt x="10669" y="4741"/>
                    <a:pt x="10467" y="5039"/>
                  </a:cubicBezTo>
                  <a:lnTo>
                    <a:pt x="8740" y="5039"/>
                  </a:lnTo>
                  <a:cubicBezTo>
                    <a:pt x="8633" y="5039"/>
                    <a:pt x="8538" y="5122"/>
                    <a:pt x="8538" y="5229"/>
                  </a:cubicBezTo>
                  <a:cubicBezTo>
                    <a:pt x="8538" y="5337"/>
                    <a:pt x="8633" y="5420"/>
                    <a:pt x="8740" y="5420"/>
                  </a:cubicBezTo>
                  <a:lnTo>
                    <a:pt x="8859" y="5420"/>
                  </a:lnTo>
                  <a:lnTo>
                    <a:pt x="8859" y="5539"/>
                  </a:lnTo>
                  <a:cubicBezTo>
                    <a:pt x="8859" y="5646"/>
                    <a:pt x="8943" y="5729"/>
                    <a:pt x="9050" y="5729"/>
                  </a:cubicBezTo>
                  <a:cubicBezTo>
                    <a:pt x="9157" y="5729"/>
                    <a:pt x="9240" y="5646"/>
                    <a:pt x="9240" y="5539"/>
                  </a:cubicBezTo>
                  <a:lnTo>
                    <a:pt x="9240" y="5420"/>
                  </a:lnTo>
                  <a:lnTo>
                    <a:pt x="10145" y="5420"/>
                  </a:lnTo>
                  <a:cubicBezTo>
                    <a:pt x="10074" y="5491"/>
                    <a:pt x="10014" y="5575"/>
                    <a:pt x="9943" y="5646"/>
                  </a:cubicBezTo>
                  <a:cubicBezTo>
                    <a:pt x="9371" y="6206"/>
                    <a:pt x="8716" y="6491"/>
                    <a:pt x="7990" y="6491"/>
                  </a:cubicBezTo>
                  <a:lnTo>
                    <a:pt x="5966" y="6491"/>
                  </a:lnTo>
                  <a:lnTo>
                    <a:pt x="5966" y="6325"/>
                  </a:lnTo>
                  <a:cubicBezTo>
                    <a:pt x="5966" y="6063"/>
                    <a:pt x="5740" y="5837"/>
                    <a:pt x="5478" y="5837"/>
                  </a:cubicBezTo>
                  <a:lnTo>
                    <a:pt x="3835" y="5837"/>
                  </a:lnTo>
                  <a:cubicBezTo>
                    <a:pt x="3740" y="5837"/>
                    <a:pt x="3644" y="5932"/>
                    <a:pt x="3644" y="6027"/>
                  </a:cubicBezTo>
                  <a:cubicBezTo>
                    <a:pt x="3644" y="6134"/>
                    <a:pt x="3740" y="6229"/>
                    <a:pt x="3835" y="6229"/>
                  </a:cubicBezTo>
                  <a:lnTo>
                    <a:pt x="5478" y="6229"/>
                  </a:lnTo>
                  <a:cubicBezTo>
                    <a:pt x="5537" y="6229"/>
                    <a:pt x="5585" y="6265"/>
                    <a:pt x="5585" y="6325"/>
                  </a:cubicBezTo>
                  <a:cubicBezTo>
                    <a:pt x="5585" y="7122"/>
                    <a:pt x="4942" y="7765"/>
                    <a:pt x="4156" y="7765"/>
                  </a:cubicBezTo>
                  <a:lnTo>
                    <a:pt x="1656" y="7765"/>
                  </a:lnTo>
                  <a:cubicBezTo>
                    <a:pt x="1596" y="7765"/>
                    <a:pt x="1549" y="7718"/>
                    <a:pt x="1549" y="7658"/>
                  </a:cubicBezTo>
                  <a:cubicBezTo>
                    <a:pt x="1549" y="6872"/>
                    <a:pt x="2192" y="6229"/>
                    <a:pt x="2978" y="6229"/>
                  </a:cubicBezTo>
                  <a:cubicBezTo>
                    <a:pt x="3085" y="6229"/>
                    <a:pt x="3168" y="6134"/>
                    <a:pt x="3168" y="6027"/>
                  </a:cubicBezTo>
                  <a:cubicBezTo>
                    <a:pt x="3168" y="5932"/>
                    <a:pt x="3085" y="5837"/>
                    <a:pt x="2978" y="5837"/>
                  </a:cubicBezTo>
                  <a:cubicBezTo>
                    <a:pt x="1965" y="5837"/>
                    <a:pt x="1144" y="6658"/>
                    <a:pt x="1144" y="7670"/>
                  </a:cubicBezTo>
                  <a:cubicBezTo>
                    <a:pt x="1144" y="7932"/>
                    <a:pt x="1370" y="8158"/>
                    <a:pt x="1632" y="8158"/>
                  </a:cubicBezTo>
                  <a:lnTo>
                    <a:pt x="2799" y="8158"/>
                  </a:lnTo>
                  <a:cubicBezTo>
                    <a:pt x="2668" y="8492"/>
                    <a:pt x="2585" y="8849"/>
                    <a:pt x="2585" y="9218"/>
                  </a:cubicBezTo>
                  <a:cubicBezTo>
                    <a:pt x="2585" y="10373"/>
                    <a:pt x="3525" y="11313"/>
                    <a:pt x="4680" y="11313"/>
                  </a:cubicBezTo>
                  <a:cubicBezTo>
                    <a:pt x="4787" y="11313"/>
                    <a:pt x="4883" y="11230"/>
                    <a:pt x="4883" y="11123"/>
                  </a:cubicBezTo>
                  <a:cubicBezTo>
                    <a:pt x="4883" y="11016"/>
                    <a:pt x="4787" y="10932"/>
                    <a:pt x="4680" y="10932"/>
                  </a:cubicBezTo>
                  <a:cubicBezTo>
                    <a:pt x="3751" y="10932"/>
                    <a:pt x="2978" y="10159"/>
                    <a:pt x="2978" y="9218"/>
                  </a:cubicBezTo>
                  <a:cubicBezTo>
                    <a:pt x="2978" y="8849"/>
                    <a:pt x="3061" y="8492"/>
                    <a:pt x="3228" y="8158"/>
                  </a:cubicBezTo>
                  <a:lnTo>
                    <a:pt x="4156" y="8158"/>
                  </a:lnTo>
                  <a:cubicBezTo>
                    <a:pt x="4966" y="8158"/>
                    <a:pt x="5656" y="7623"/>
                    <a:pt x="5895" y="6884"/>
                  </a:cubicBezTo>
                  <a:lnTo>
                    <a:pt x="7990" y="6884"/>
                  </a:lnTo>
                  <a:cubicBezTo>
                    <a:pt x="8812" y="6884"/>
                    <a:pt x="9562" y="6551"/>
                    <a:pt x="10205" y="5932"/>
                  </a:cubicBezTo>
                  <a:cubicBezTo>
                    <a:pt x="10728" y="5408"/>
                    <a:pt x="11086" y="4801"/>
                    <a:pt x="11276" y="4384"/>
                  </a:cubicBezTo>
                  <a:cubicBezTo>
                    <a:pt x="11360" y="4217"/>
                    <a:pt x="11371" y="4015"/>
                    <a:pt x="11324" y="3836"/>
                  </a:cubicBezTo>
                  <a:cubicBezTo>
                    <a:pt x="11276" y="3622"/>
                    <a:pt x="11157" y="3455"/>
                    <a:pt x="10979" y="3372"/>
                  </a:cubicBezTo>
                  <a:cubicBezTo>
                    <a:pt x="9335" y="2503"/>
                    <a:pt x="7228" y="2312"/>
                    <a:pt x="6240" y="2265"/>
                  </a:cubicBezTo>
                  <a:cubicBezTo>
                    <a:pt x="6133" y="2015"/>
                    <a:pt x="5871" y="1550"/>
                    <a:pt x="5502" y="1110"/>
                  </a:cubicBezTo>
                  <a:cubicBezTo>
                    <a:pt x="4954" y="467"/>
                    <a:pt x="4299" y="98"/>
                    <a:pt x="3561" y="3"/>
                  </a:cubicBezTo>
                  <a:cubicBezTo>
                    <a:pt x="3547" y="1"/>
                    <a:pt x="3532" y="1"/>
                    <a:pt x="3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4256;p51">
            <a:extLst>
              <a:ext uri="{FF2B5EF4-FFF2-40B4-BE49-F238E27FC236}">
                <a16:creationId xmlns:a16="http://schemas.microsoft.com/office/drawing/2014/main" id="{1FA80E9B-A548-40EF-BB15-BAA89939A4E3}"/>
              </a:ext>
            </a:extLst>
          </p:cNvPr>
          <p:cNvSpPr/>
          <p:nvPr/>
        </p:nvSpPr>
        <p:spPr>
          <a:xfrm>
            <a:off x="6252680" y="3346130"/>
            <a:ext cx="349690" cy="324614"/>
          </a:xfrm>
          <a:custGeom>
            <a:avLst/>
            <a:gdLst/>
            <a:ahLst/>
            <a:cxnLst/>
            <a:rect l="l" t="t" r="r" b="b"/>
            <a:pathLst>
              <a:path w="13276" h="12324" extrusionOk="0">
                <a:moveTo>
                  <a:pt x="10347" y="370"/>
                </a:moveTo>
                <a:cubicBezTo>
                  <a:pt x="11085" y="477"/>
                  <a:pt x="11633" y="1120"/>
                  <a:pt x="11585" y="1858"/>
                </a:cubicBezTo>
                <a:cubicBezTo>
                  <a:pt x="11561" y="2584"/>
                  <a:pt x="10942" y="3179"/>
                  <a:pt x="10216" y="3227"/>
                </a:cubicBezTo>
                <a:cubicBezTo>
                  <a:pt x="10192" y="3228"/>
                  <a:pt x="10169" y="3229"/>
                  <a:pt x="10146" y="3229"/>
                </a:cubicBezTo>
                <a:cubicBezTo>
                  <a:pt x="9438" y="3229"/>
                  <a:pt x="8831" y="2704"/>
                  <a:pt x="8727" y="1989"/>
                </a:cubicBezTo>
                <a:lnTo>
                  <a:pt x="10025" y="1989"/>
                </a:lnTo>
                <a:cubicBezTo>
                  <a:pt x="10204" y="1989"/>
                  <a:pt x="10347" y="1846"/>
                  <a:pt x="10347" y="1667"/>
                </a:cubicBezTo>
                <a:lnTo>
                  <a:pt x="10347" y="370"/>
                </a:lnTo>
                <a:close/>
                <a:moveTo>
                  <a:pt x="5096" y="3584"/>
                </a:moveTo>
                <a:cubicBezTo>
                  <a:pt x="5287" y="3584"/>
                  <a:pt x="5441" y="3727"/>
                  <a:pt x="5441" y="3930"/>
                </a:cubicBezTo>
                <a:cubicBezTo>
                  <a:pt x="5441" y="4120"/>
                  <a:pt x="5287" y="4275"/>
                  <a:pt x="5096" y="4275"/>
                </a:cubicBezTo>
                <a:cubicBezTo>
                  <a:pt x="4906" y="4275"/>
                  <a:pt x="4751" y="4120"/>
                  <a:pt x="4751" y="3930"/>
                </a:cubicBezTo>
                <a:cubicBezTo>
                  <a:pt x="4751" y="3727"/>
                  <a:pt x="4906" y="3584"/>
                  <a:pt x="5096" y="3584"/>
                </a:cubicBezTo>
                <a:close/>
                <a:moveTo>
                  <a:pt x="8073" y="3584"/>
                </a:moveTo>
                <a:cubicBezTo>
                  <a:pt x="8263" y="3584"/>
                  <a:pt x="8418" y="3727"/>
                  <a:pt x="8418" y="3930"/>
                </a:cubicBezTo>
                <a:cubicBezTo>
                  <a:pt x="8418" y="4120"/>
                  <a:pt x="8251" y="4275"/>
                  <a:pt x="8073" y="4275"/>
                </a:cubicBezTo>
                <a:cubicBezTo>
                  <a:pt x="7882" y="4275"/>
                  <a:pt x="7727" y="4120"/>
                  <a:pt x="7727" y="3930"/>
                </a:cubicBezTo>
                <a:cubicBezTo>
                  <a:pt x="7727" y="3727"/>
                  <a:pt x="7882" y="3584"/>
                  <a:pt x="8073" y="3584"/>
                </a:cubicBezTo>
                <a:close/>
                <a:moveTo>
                  <a:pt x="1691" y="3025"/>
                </a:moveTo>
                <a:cubicBezTo>
                  <a:pt x="1798" y="3120"/>
                  <a:pt x="1893" y="3227"/>
                  <a:pt x="2036" y="3299"/>
                </a:cubicBezTo>
                <a:lnTo>
                  <a:pt x="1739" y="3596"/>
                </a:lnTo>
                <a:cubicBezTo>
                  <a:pt x="1584" y="3751"/>
                  <a:pt x="1584" y="3989"/>
                  <a:pt x="1739" y="4120"/>
                </a:cubicBezTo>
                <a:lnTo>
                  <a:pt x="3132" y="5513"/>
                </a:lnTo>
                <a:cubicBezTo>
                  <a:pt x="3060" y="5668"/>
                  <a:pt x="3001" y="5811"/>
                  <a:pt x="2953" y="5966"/>
                </a:cubicBezTo>
                <a:lnTo>
                  <a:pt x="1405" y="4465"/>
                </a:lnTo>
                <a:cubicBezTo>
                  <a:pt x="1096" y="4156"/>
                  <a:pt x="1096" y="3632"/>
                  <a:pt x="1405" y="3299"/>
                </a:cubicBezTo>
                <a:lnTo>
                  <a:pt x="1691" y="3025"/>
                </a:lnTo>
                <a:close/>
                <a:moveTo>
                  <a:pt x="560" y="6620"/>
                </a:moveTo>
                <a:cubicBezTo>
                  <a:pt x="619" y="6620"/>
                  <a:pt x="679" y="6656"/>
                  <a:pt x="715" y="6680"/>
                </a:cubicBezTo>
                <a:lnTo>
                  <a:pt x="1584" y="7549"/>
                </a:lnTo>
                <a:cubicBezTo>
                  <a:pt x="1654" y="7619"/>
                  <a:pt x="1749" y="7647"/>
                  <a:pt x="1849" y="7647"/>
                </a:cubicBezTo>
                <a:cubicBezTo>
                  <a:pt x="1867" y="7647"/>
                  <a:pt x="1886" y="7646"/>
                  <a:pt x="1905" y="7644"/>
                </a:cubicBezTo>
                <a:lnTo>
                  <a:pt x="2858" y="7466"/>
                </a:lnTo>
                <a:lnTo>
                  <a:pt x="2882" y="7490"/>
                </a:lnTo>
                <a:lnTo>
                  <a:pt x="3132" y="7871"/>
                </a:lnTo>
                <a:lnTo>
                  <a:pt x="1989" y="8097"/>
                </a:lnTo>
                <a:cubicBezTo>
                  <a:pt x="1941" y="8109"/>
                  <a:pt x="1881" y="8109"/>
                  <a:pt x="1834" y="8109"/>
                </a:cubicBezTo>
                <a:cubicBezTo>
                  <a:pt x="1619" y="8109"/>
                  <a:pt x="1417" y="8025"/>
                  <a:pt x="1262" y="7871"/>
                </a:cubicBezTo>
                <a:lnTo>
                  <a:pt x="393" y="7013"/>
                </a:lnTo>
                <a:cubicBezTo>
                  <a:pt x="345" y="6966"/>
                  <a:pt x="334" y="6906"/>
                  <a:pt x="334" y="6847"/>
                </a:cubicBezTo>
                <a:cubicBezTo>
                  <a:pt x="334" y="6787"/>
                  <a:pt x="369" y="6728"/>
                  <a:pt x="393" y="6680"/>
                </a:cubicBezTo>
                <a:cubicBezTo>
                  <a:pt x="441" y="6632"/>
                  <a:pt x="500" y="6620"/>
                  <a:pt x="560" y="6620"/>
                </a:cubicBezTo>
                <a:close/>
                <a:moveTo>
                  <a:pt x="12633" y="6620"/>
                </a:moveTo>
                <a:cubicBezTo>
                  <a:pt x="12692" y="6620"/>
                  <a:pt x="12752" y="6656"/>
                  <a:pt x="12788" y="6680"/>
                </a:cubicBezTo>
                <a:cubicBezTo>
                  <a:pt x="12835" y="6728"/>
                  <a:pt x="12847" y="6787"/>
                  <a:pt x="12847" y="6847"/>
                </a:cubicBezTo>
                <a:cubicBezTo>
                  <a:pt x="12835" y="6906"/>
                  <a:pt x="12823" y="6966"/>
                  <a:pt x="12776" y="7001"/>
                </a:cubicBezTo>
                <a:lnTo>
                  <a:pt x="11918" y="7871"/>
                </a:lnTo>
                <a:cubicBezTo>
                  <a:pt x="11764" y="8013"/>
                  <a:pt x="11561" y="8109"/>
                  <a:pt x="11335" y="8109"/>
                </a:cubicBezTo>
                <a:cubicBezTo>
                  <a:pt x="11287" y="8109"/>
                  <a:pt x="11228" y="8109"/>
                  <a:pt x="11180" y="8097"/>
                </a:cubicBezTo>
                <a:lnTo>
                  <a:pt x="10049" y="7871"/>
                </a:lnTo>
                <a:lnTo>
                  <a:pt x="10311" y="7478"/>
                </a:lnTo>
                <a:lnTo>
                  <a:pt x="10323" y="7466"/>
                </a:lnTo>
                <a:lnTo>
                  <a:pt x="11275" y="7644"/>
                </a:lnTo>
                <a:cubicBezTo>
                  <a:pt x="11302" y="7652"/>
                  <a:pt x="11330" y="7656"/>
                  <a:pt x="11357" y="7656"/>
                </a:cubicBezTo>
                <a:cubicBezTo>
                  <a:pt x="11450" y="7656"/>
                  <a:pt x="11542" y="7611"/>
                  <a:pt x="11597" y="7537"/>
                </a:cubicBezTo>
                <a:lnTo>
                  <a:pt x="12466" y="6680"/>
                </a:lnTo>
                <a:cubicBezTo>
                  <a:pt x="12514" y="6632"/>
                  <a:pt x="12573" y="6620"/>
                  <a:pt x="12633" y="6620"/>
                </a:cubicBezTo>
                <a:close/>
                <a:moveTo>
                  <a:pt x="9549" y="8656"/>
                </a:moveTo>
                <a:lnTo>
                  <a:pt x="10597" y="9299"/>
                </a:lnTo>
                <a:cubicBezTo>
                  <a:pt x="10835" y="9454"/>
                  <a:pt x="11002" y="9716"/>
                  <a:pt x="11002" y="10002"/>
                </a:cubicBezTo>
                <a:lnTo>
                  <a:pt x="11002" y="10919"/>
                </a:lnTo>
                <a:cubicBezTo>
                  <a:pt x="11002" y="11038"/>
                  <a:pt x="10894" y="11145"/>
                  <a:pt x="10787" y="11145"/>
                </a:cubicBezTo>
                <a:cubicBezTo>
                  <a:pt x="10668" y="11145"/>
                  <a:pt x="10561" y="11038"/>
                  <a:pt x="10561" y="10919"/>
                </a:cubicBezTo>
                <a:lnTo>
                  <a:pt x="10561" y="10002"/>
                </a:lnTo>
                <a:cubicBezTo>
                  <a:pt x="10561" y="9871"/>
                  <a:pt x="10490" y="9752"/>
                  <a:pt x="10382" y="9668"/>
                </a:cubicBezTo>
                <a:lnTo>
                  <a:pt x="9311" y="9037"/>
                </a:lnTo>
                <a:lnTo>
                  <a:pt x="9549" y="8656"/>
                </a:lnTo>
                <a:close/>
                <a:moveTo>
                  <a:pt x="3620" y="8680"/>
                </a:moveTo>
                <a:lnTo>
                  <a:pt x="3858" y="9049"/>
                </a:lnTo>
                <a:lnTo>
                  <a:pt x="2786" y="9680"/>
                </a:lnTo>
                <a:cubicBezTo>
                  <a:pt x="2667" y="9764"/>
                  <a:pt x="2608" y="9883"/>
                  <a:pt x="2608" y="10014"/>
                </a:cubicBezTo>
                <a:lnTo>
                  <a:pt x="2608" y="10942"/>
                </a:lnTo>
                <a:cubicBezTo>
                  <a:pt x="2608" y="11061"/>
                  <a:pt x="2501" y="11157"/>
                  <a:pt x="2381" y="11157"/>
                </a:cubicBezTo>
                <a:cubicBezTo>
                  <a:pt x="2262" y="11157"/>
                  <a:pt x="2167" y="11061"/>
                  <a:pt x="2167" y="10942"/>
                </a:cubicBezTo>
                <a:lnTo>
                  <a:pt x="2167" y="10014"/>
                </a:lnTo>
                <a:cubicBezTo>
                  <a:pt x="2167" y="9728"/>
                  <a:pt x="2310" y="9466"/>
                  <a:pt x="2560" y="9311"/>
                </a:cubicBezTo>
                <a:lnTo>
                  <a:pt x="3620" y="8680"/>
                </a:lnTo>
                <a:close/>
                <a:moveTo>
                  <a:pt x="4453" y="9930"/>
                </a:moveTo>
                <a:cubicBezTo>
                  <a:pt x="4560" y="10026"/>
                  <a:pt x="4691" y="10109"/>
                  <a:pt x="4846" y="10145"/>
                </a:cubicBezTo>
                <a:lnTo>
                  <a:pt x="4632" y="10430"/>
                </a:lnTo>
                <a:cubicBezTo>
                  <a:pt x="4596" y="10490"/>
                  <a:pt x="4560" y="10573"/>
                  <a:pt x="4560" y="10657"/>
                </a:cubicBezTo>
                <a:lnTo>
                  <a:pt x="4560" y="11716"/>
                </a:lnTo>
                <a:cubicBezTo>
                  <a:pt x="4560" y="11823"/>
                  <a:pt x="4453" y="11931"/>
                  <a:pt x="4334" y="11931"/>
                </a:cubicBezTo>
                <a:cubicBezTo>
                  <a:pt x="4215" y="11931"/>
                  <a:pt x="4120" y="11823"/>
                  <a:pt x="4120" y="11716"/>
                </a:cubicBezTo>
                <a:lnTo>
                  <a:pt x="4120" y="10657"/>
                </a:lnTo>
                <a:cubicBezTo>
                  <a:pt x="4120" y="10478"/>
                  <a:pt x="4179" y="10299"/>
                  <a:pt x="4275" y="10168"/>
                </a:cubicBezTo>
                <a:lnTo>
                  <a:pt x="4453" y="9930"/>
                </a:lnTo>
                <a:close/>
                <a:moveTo>
                  <a:pt x="8716" y="9930"/>
                </a:moveTo>
                <a:lnTo>
                  <a:pt x="8894" y="10168"/>
                </a:lnTo>
                <a:cubicBezTo>
                  <a:pt x="9001" y="10299"/>
                  <a:pt x="9049" y="10478"/>
                  <a:pt x="9049" y="10657"/>
                </a:cubicBezTo>
                <a:lnTo>
                  <a:pt x="9061" y="11716"/>
                </a:lnTo>
                <a:cubicBezTo>
                  <a:pt x="9061" y="11823"/>
                  <a:pt x="8954" y="11931"/>
                  <a:pt x="8835" y="11931"/>
                </a:cubicBezTo>
                <a:cubicBezTo>
                  <a:pt x="8716" y="11931"/>
                  <a:pt x="8608" y="11823"/>
                  <a:pt x="8608" y="11716"/>
                </a:cubicBezTo>
                <a:lnTo>
                  <a:pt x="8608" y="10657"/>
                </a:lnTo>
                <a:cubicBezTo>
                  <a:pt x="8608" y="10573"/>
                  <a:pt x="8585" y="10490"/>
                  <a:pt x="8537" y="10430"/>
                </a:cubicBezTo>
                <a:lnTo>
                  <a:pt x="8323" y="10145"/>
                </a:lnTo>
                <a:cubicBezTo>
                  <a:pt x="8477" y="10121"/>
                  <a:pt x="8608" y="10037"/>
                  <a:pt x="8716" y="9930"/>
                </a:cubicBezTo>
                <a:close/>
                <a:moveTo>
                  <a:pt x="2917" y="1"/>
                </a:moveTo>
                <a:cubicBezTo>
                  <a:pt x="1941" y="84"/>
                  <a:pt x="1215" y="917"/>
                  <a:pt x="1250" y="1906"/>
                </a:cubicBezTo>
                <a:cubicBezTo>
                  <a:pt x="1274" y="2203"/>
                  <a:pt x="1358" y="2477"/>
                  <a:pt x="1512" y="2739"/>
                </a:cubicBezTo>
                <a:lnTo>
                  <a:pt x="1191" y="3049"/>
                </a:lnTo>
                <a:cubicBezTo>
                  <a:pt x="715" y="3525"/>
                  <a:pt x="715" y="4287"/>
                  <a:pt x="1191" y="4763"/>
                </a:cubicBezTo>
                <a:lnTo>
                  <a:pt x="2893" y="6454"/>
                </a:lnTo>
                <a:cubicBezTo>
                  <a:pt x="2846" y="6644"/>
                  <a:pt x="2822" y="6847"/>
                  <a:pt x="2822" y="7049"/>
                </a:cubicBezTo>
                <a:lnTo>
                  <a:pt x="2822" y="7120"/>
                </a:lnTo>
                <a:lnTo>
                  <a:pt x="1917" y="7299"/>
                </a:lnTo>
                <a:lnTo>
                  <a:pt x="1048" y="6442"/>
                </a:lnTo>
                <a:cubicBezTo>
                  <a:pt x="929" y="6323"/>
                  <a:pt x="786" y="6263"/>
                  <a:pt x="619" y="6263"/>
                </a:cubicBezTo>
                <a:cubicBezTo>
                  <a:pt x="453" y="6263"/>
                  <a:pt x="310" y="6323"/>
                  <a:pt x="179" y="6442"/>
                </a:cubicBezTo>
                <a:cubicBezTo>
                  <a:pt x="72" y="6561"/>
                  <a:pt x="0" y="6704"/>
                  <a:pt x="0" y="6870"/>
                </a:cubicBezTo>
                <a:cubicBezTo>
                  <a:pt x="0" y="7037"/>
                  <a:pt x="72" y="7180"/>
                  <a:pt x="179" y="7299"/>
                </a:cubicBezTo>
                <a:lnTo>
                  <a:pt x="1048" y="8168"/>
                </a:lnTo>
                <a:cubicBezTo>
                  <a:pt x="1274" y="8394"/>
                  <a:pt x="1584" y="8525"/>
                  <a:pt x="1893" y="8525"/>
                </a:cubicBezTo>
                <a:cubicBezTo>
                  <a:pt x="1965" y="8525"/>
                  <a:pt x="2048" y="8525"/>
                  <a:pt x="2120" y="8513"/>
                </a:cubicBezTo>
                <a:lnTo>
                  <a:pt x="3393" y="8252"/>
                </a:lnTo>
                <a:lnTo>
                  <a:pt x="3477" y="8359"/>
                </a:lnTo>
                <a:lnTo>
                  <a:pt x="2417" y="8990"/>
                </a:lnTo>
                <a:cubicBezTo>
                  <a:pt x="2060" y="9204"/>
                  <a:pt x="1834" y="9597"/>
                  <a:pt x="1834" y="10026"/>
                </a:cubicBezTo>
                <a:lnTo>
                  <a:pt x="1834" y="10954"/>
                </a:lnTo>
                <a:cubicBezTo>
                  <a:pt x="1834" y="11288"/>
                  <a:pt x="2108" y="11561"/>
                  <a:pt x="2441" y="11561"/>
                </a:cubicBezTo>
                <a:cubicBezTo>
                  <a:pt x="2786" y="11561"/>
                  <a:pt x="3060" y="11288"/>
                  <a:pt x="3060" y="10954"/>
                </a:cubicBezTo>
                <a:lnTo>
                  <a:pt x="3060" y="10014"/>
                </a:lnTo>
                <a:lnTo>
                  <a:pt x="4144" y="9371"/>
                </a:lnTo>
                <a:lnTo>
                  <a:pt x="4286" y="9597"/>
                </a:lnTo>
                <a:lnTo>
                  <a:pt x="4036" y="9930"/>
                </a:lnTo>
                <a:cubicBezTo>
                  <a:pt x="3870" y="10133"/>
                  <a:pt x="3798" y="10383"/>
                  <a:pt x="3798" y="10657"/>
                </a:cubicBezTo>
                <a:lnTo>
                  <a:pt x="3798" y="11716"/>
                </a:lnTo>
                <a:cubicBezTo>
                  <a:pt x="3798" y="12050"/>
                  <a:pt x="4072" y="12323"/>
                  <a:pt x="4406" y="12323"/>
                </a:cubicBezTo>
                <a:cubicBezTo>
                  <a:pt x="4751" y="12323"/>
                  <a:pt x="5025" y="12050"/>
                  <a:pt x="5025" y="11716"/>
                </a:cubicBezTo>
                <a:lnTo>
                  <a:pt x="5025" y="10657"/>
                </a:lnTo>
                <a:lnTo>
                  <a:pt x="5394" y="10168"/>
                </a:lnTo>
                <a:lnTo>
                  <a:pt x="6227" y="10168"/>
                </a:lnTo>
                <a:cubicBezTo>
                  <a:pt x="6334" y="10168"/>
                  <a:pt x="6418" y="10073"/>
                  <a:pt x="6418" y="9966"/>
                </a:cubicBezTo>
                <a:cubicBezTo>
                  <a:pt x="6418" y="9871"/>
                  <a:pt x="6334" y="9776"/>
                  <a:pt x="6227" y="9776"/>
                </a:cubicBezTo>
                <a:lnTo>
                  <a:pt x="5084" y="9776"/>
                </a:lnTo>
                <a:cubicBezTo>
                  <a:pt x="4941" y="9776"/>
                  <a:pt x="4810" y="9704"/>
                  <a:pt x="4739" y="9597"/>
                </a:cubicBezTo>
                <a:lnTo>
                  <a:pt x="3251" y="7287"/>
                </a:lnTo>
                <a:cubicBezTo>
                  <a:pt x="3203" y="7216"/>
                  <a:pt x="3179" y="7144"/>
                  <a:pt x="3191" y="7049"/>
                </a:cubicBezTo>
                <a:cubicBezTo>
                  <a:pt x="3251" y="6013"/>
                  <a:pt x="3786" y="5049"/>
                  <a:pt x="4620" y="4430"/>
                </a:cubicBezTo>
                <a:cubicBezTo>
                  <a:pt x="4751" y="4584"/>
                  <a:pt x="4941" y="4668"/>
                  <a:pt x="5156" y="4668"/>
                </a:cubicBezTo>
                <a:cubicBezTo>
                  <a:pt x="5560" y="4668"/>
                  <a:pt x="5882" y="4346"/>
                  <a:pt x="5882" y="3941"/>
                </a:cubicBezTo>
                <a:lnTo>
                  <a:pt x="5882" y="3870"/>
                </a:lnTo>
                <a:cubicBezTo>
                  <a:pt x="6132" y="3810"/>
                  <a:pt x="6394" y="3775"/>
                  <a:pt x="6644" y="3775"/>
                </a:cubicBezTo>
                <a:cubicBezTo>
                  <a:pt x="6894" y="3775"/>
                  <a:pt x="7144" y="3810"/>
                  <a:pt x="7406" y="3870"/>
                </a:cubicBezTo>
                <a:lnTo>
                  <a:pt x="7406" y="3941"/>
                </a:lnTo>
                <a:cubicBezTo>
                  <a:pt x="7406" y="4346"/>
                  <a:pt x="7727" y="4668"/>
                  <a:pt x="8132" y="4668"/>
                </a:cubicBezTo>
                <a:cubicBezTo>
                  <a:pt x="8335" y="4668"/>
                  <a:pt x="8537" y="4584"/>
                  <a:pt x="8668" y="4430"/>
                </a:cubicBezTo>
                <a:cubicBezTo>
                  <a:pt x="9513" y="5049"/>
                  <a:pt x="10037" y="6013"/>
                  <a:pt x="10097" y="7049"/>
                </a:cubicBezTo>
                <a:cubicBezTo>
                  <a:pt x="10097" y="7144"/>
                  <a:pt x="10085" y="7216"/>
                  <a:pt x="10037" y="7287"/>
                </a:cubicBezTo>
                <a:lnTo>
                  <a:pt x="8549" y="9597"/>
                </a:lnTo>
                <a:cubicBezTo>
                  <a:pt x="8477" y="9716"/>
                  <a:pt x="8358" y="9776"/>
                  <a:pt x="8204" y="9776"/>
                </a:cubicBezTo>
                <a:lnTo>
                  <a:pt x="7061" y="9776"/>
                </a:lnTo>
                <a:cubicBezTo>
                  <a:pt x="6953" y="9776"/>
                  <a:pt x="6870" y="9871"/>
                  <a:pt x="6870" y="9966"/>
                </a:cubicBezTo>
                <a:cubicBezTo>
                  <a:pt x="6870" y="10073"/>
                  <a:pt x="6953" y="10168"/>
                  <a:pt x="7061" y="10168"/>
                </a:cubicBezTo>
                <a:lnTo>
                  <a:pt x="7894" y="10168"/>
                </a:lnTo>
                <a:lnTo>
                  <a:pt x="8263" y="10657"/>
                </a:lnTo>
                <a:lnTo>
                  <a:pt x="8263" y="11716"/>
                </a:lnTo>
                <a:cubicBezTo>
                  <a:pt x="8263" y="12050"/>
                  <a:pt x="8537" y="12323"/>
                  <a:pt x="8870" y="12323"/>
                </a:cubicBezTo>
                <a:cubicBezTo>
                  <a:pt x="9216" y="12323"/>
                  <a:pt x="9489" y="12050"/>
                  <a:pt x="9489" y="11716"/>
                </a:cubicBezTo>
                <a:lnTo>
                  <a:pt x="9489" y="10657"/>
                </a:lnTo>
                <a:cubicBezTo>
                  <a:pt x="9489" y="10383"/>
                  <a:pt x="9394" y="10133"/>
                  <a:pt x="9251" y="9930"/>
                </a:cubicBezTo>
                <a:lnTo>
                  <a:pt x="8989" y="9597"/>
                </a:lnTo>
                <a:lnTo>
                  <a:pt x="9144" y="9371"/>
                </a:lnTo>
                <a:lnTo>
                  <a:pt x="10228" y="10014"/>
                </a:lnTo>
                <a:lnTo>
                  <a:pt x="10228" y="10919"/>
                </a:lnTo>
                <a:cubicBezTo>
                  <a:pt x="10228" y="11264"/>
                  <a:pt x="10502" y="11538"/>
                  <a:pt x="10835" y="11538"/>
                </a:cubicBezTo>
                <a:cubicBezTo>
                  <a:pt x="11180" y="11538"/>
                  <a:pt x="11454" y="11264"/>
                  <a:pt x="11454" y="10919"/>
                </a:cubicBezTo>
                <a:lnTo>
                  <a:pt x="11454" y="10002"/>
                </a:lnTo>
                <a:cubicBezTo>
                  <a:pt x="11454" y="9585"/>
                  <a:pt x="11228" y="9180"/>
                  <a:pt x="10871" y="8954"/>
                </a:cubicBezTo>
                <a:lnTo>
                  <a:pt x="9811" y="8335"/>
                </a:lnTo>
                <a:lnTo>
                  <a:pt x="9882" y="8228"/>
                </a:lnTo>
                <a:lnTo>
                  <a:pt x="11168" y="8478"/>
                </a:lnTo>
                <a:cubicBezTo>
                  <a:pt x="11240" y="8490"/>
                  <a:pt x="11311" y="8490"/>
                  <a:pt x="11394" y="8490"/>
                </a:cubicBezTo>
                <a:cubicBezTo>
                  <a:pt x="11716" y="8490"/>
                  <a:pt x="12014" y="8382"/>
                  <a:pt x="12240" y="8144"/>
                </a:cubicBezTo>
                <a:lnTo>
                  <a:pt x="13097" y="7275"/>
                </a:lnTo>
                <a:cubicBezTo>
                  <a:pt x="13216" y="7156"/>
                  <a:pt x="13276" y="7013"/>
                  <a:pt x="13276" y="6847"/>
                </a:cubicBezTo>
                <a:cubicBezTo>
                  <a:pt x="13240" y="6680"/>
                  <a:pt x="13169" y="6537"/>
                  <a:pt x="13061" y="6406"/>
                </a:cubicBezTo>
                <a:cubicBezTo>
                  <a:pt x="12942" y="6299"/>
                  <a:pt x="12788" y="6227"/>
                  <a:pt x="12621" y="6227"/>
                </a:cubicBezTo>
                <a:cubicBezTo>
                  <a:pt x="12466" y="6227"/>
                  <a:pt x="12311" y="6287"/>
                  <a:pt x="12192" y="6406"/>
                </a:cubicBezTo>
                <a:lnTo>
                  <a:pt x="11335" y="7275"/>
                </a:lnTo>
                <a:lnTo>
                  <a:pt x="10418" y="7097"/>
                </a:lnTo>
                <a:lnTo>
                  <a:pt x="10418" y="7025"/>
                </a:lnTo>
                <a:cubicBezTo>
                  <a:pt x="10406" y="6811"/>
                  <a:pt x="10382" y="6620"/>
                  <a:pt x="10347" y="6430"/>
                </a:cubicBezTo>
                <a:lnTo>
                  <a:pt x="11049" y="5727"/>
                </a:lnTo>
                <a:cubicBezTo>
                  <a:pt x="11121" y="5656"/>
                  <a:pt x="11121" y="5537"/>
                  <a:pt x="11049" y="5442"/>
                </a:cubicBezTo>
                <a:cubicBezTo>
                  <a:pt x="11013" y="5406"/>
                  <a:pt x="10966" y="5388"/>
                  <a:pt x="10915" y="5388"/>
                </a:cubicBezTo>
                <a:cubicBezTo>
                  <a:pt x="10865" y="5388"/>
                  <a:pt x="10811" y="5406"/>
                  <a:pt x="10763" y="5442"/>
                </a:cubicBezTo>
                <a:lnTo>
                  <a:pt x="10216" y="5989"/>
                </a:lnTo>
                <a:cubicBezTo>
                  <a:pt x="10168" y="5846"/>
                  <a:pt x="10097" y="5692"/>
                  <a:pt x="10037" y="5549"/>
                </a:cubicBezTo>
                <a:lnTo>
                  <a:pt x="11430" y="4144"/>
                </a:lnTo>
                <a:cubicBezTo>
                  <a:pt x="11585" y="4001"/>
                  <a:pt x="11585" y="3763"/>
                  <a:pt x="11430" y="3632"/>
                </a:cubicBezTo>
                <a:lnTo>
                  <a:pt x="11133" y="3334"/>
                </a:lnTo>
                <a:cubicBezTo>
                  <a:pt x="11252" y="3239"/>
                  <a:pt x="11371" y="3156"/>
                  <a:pt x="11478" y="3049"/>
                </a:cubicBezTo>
                <a:lnTo>
                  <a:pt x="11764" y="3334"/>
                </a:lnTo>
                <a:cubicBezTo>
                  <a:pt x="12073" y="3644"/>
                  <a:pt x="12073" y="4168"/>
                  <a:pt x="11764" y="4489"/>
                </a:cubicBezTo>
                <a:lnTo>
                  <a:pt x="11383" y="4882"/>
                </a:lnTo>
                <a:cubicBezTo>
                  <a:pt x="11299" y="4953"/>
                  <a:pt x="11299" y="5073"/>
                  <a:pt x="11383" y="5156"/>
                </a:cubicBezTo>
                <a:cubicBezTo>
                  <a:pt x="11418" y="5204"/>
                  <a:pt x="11466" y="5215"/>
                  <a:pt x="11514" y="5215"/>
                </a:cubicBezTo>
                <a:cubicBezTo>
                  <a:pt x="11561" y="5215"/>
                  <a:pt x="11621" y="5204"/>
                  <a:pt x="11645" y="5156"/>
                </a:cubicBezTo>
                <a:lnTo>
                  <a:pt x="12037" y="4775"/>
                </a:lnTo>
                <a:cubicBezTo>
                  <a:pt x="12514" y="4299"/>
                  <a:pt x="12514" y="3537"/>
                  <a:pt x="12037" y="3060"/>
                </a:cubicBezTo>
                <a:lnTo>
                  <a:pt x="11716" y="2751"/>
                </a:lnTo>
                <a:cubicBezTo>
                  <a:pt x="11871" y="2501"/>
                  <a:pt x="11954" y="2215"/>
                  <a:pt x="11978" y="1917"/>
                </a:cubicBezTo>
                <a:cubicBezTo>
                  <a:pt x="12014" y="929"/>
                  <a:pt x="11287" y="96"/>
                  <a:pt x="10311" y="12"/>
                </a:cubicBezTo>
                <a:cubicBezTo>
                  <a:pt x="10299" y="11"/>
                  <a:pt x="10287" y="10"/>
                  <a:pt x="10275" y="10"/>
                </a:cubicBezTo>
                <a:cubicBezTo>
                  <a:pt x="10194" y="10"/>
                  <a:pt x="10122" y="44"/>
                  <a:pt x="10049" y="96"/>
                </a:cubicBezTo>
                <a:cubicBezTo>
                  <a:pt x="9990" y="155"/>
                  <a:pt x="9954" y="251"/>
                  <a:pt x="9954" y="334"/>
                </a:cubicBezTo>
                <a:lnTo>
                  <a:pt x="9954" y="1632"/>
                </a:lnTo>
                <a:lnTo>
                  <a:pt x="8656" y="1632"/>
                </a:lnTo>
                <a:cubicBezTo>
                  <a:pt x="8561" y="1632"/>
                  <a:pt x="8477" y="1679"/>
                  <a:pt x="8418" y="1739"/>
                </a:cubicBezTo>
                <a:cubicBezTo>
                  <a:pt x="8358" y="1798"/>
                  <a:pt x="8323" y="1906"/>
                  <a:pt x="8323" y="1989"/>
                </a:cubicBezTo>
                <a:cubicBezTo>
                  <a:pt x="8406" y="2941"/>
                  <a:pt x="9204" y="3656"/>
                  <a:pt x="10144" y="3656"/>
                </a:cubicBezTo>
                <a:lnTo>
                  <a:pt x="10228" y="3656"/>
                </a:lnTo>
                <a:cubicBezTo>
                  <a:pt x="10430" y="3644"/>
                  <a:pt x="10609" y="3608"/>
                  <a:pt x="10787" y="3537"/>
                </a:cubicBezTo>
                <a:lnTo>
                  <a:pt x="11168" y="3930"/>
                </a:lnTo>
                <a:lnTo>
                  <a:pt x="9859" y="5239"/>
                </a:lnTo>
                <a:cubicBezTo>
                  <a:pt x="9597" y="4799"/>
                  <a:pt x="9239" y="4418"/>
                  <a:pt x="8799" y="4120"/>
                </a:cubicBezTo>
                <a:cubicBezTo>
                  <a:pt x="8823" y="4072"/>
                  <a:pt x="8823" y="4013"/>
                  <a:pt x="8823" y="3965"/>
                </a:cubicBezTo>
                <a:cubicBezTo>
                  <a:pt x="8823" y="3572"/>
                  <a:pt x="8489" y="3239"/>
                  <a:pt x="8085" y="3239"/>
                </a:cubicBezTo>
                <a:cubicBezTo>
                  <a:pt x="7846" y="3239"/>
                  <a:pt x="7644" y="3358"/>
                  <a:pt x="7513" y="3537"/>
                </a:cubicBezTo>
                <a:cubicBezTo>
                  <a:pt x="7215" y="3465"/>
                  <a:pt x="6918" y="3429"/>
                  <a:pt x="6620" y="3429"/>
                </a:cubicBezTo>
                <a:cubicBezTo>
                  <a:pt x="6322" y="3429"/>
                  <a:pt x="6001" y="3465"/>
                  <a:pt x="5727" y="3537"/>
                </a:cubicBezTo>
                <a:cubicBezTo>
                  <a:pt x="5584" y="3358"/>
                  <a:pt x="5382" y="3239"/>
                  <a:pt x="5144" y="3239"/>
                </a:cubicBezTo>
                <a:cubicBezTo>
                  <a:pt x="4739" y="3239"/>
                  <a:pt x="4406" y="3572"/>
                  <a:pt x="4406" y="3965"/>
                </a:cubicBezTo>
                <a:cubicBezTo>
                  <a:pt x="4406" y="4013"/>
                  <a:pt x="4406" y="4072"/>
                  <a:pt x="4429" y="4120"/>
                </a:cubicBezTo>
                <a:cubicBezTo>
                  <a:pt x="3989" y="4418"/>
                  <a:pt x="3632" y="4799"/>
                  <a:pt x="3370" y="5239"/>
                </a:cubicBezTo>
                <a:lnTo>
                  <a:pt x="2060" y="3930"/>
                </a:lnTo>
                <a:lnTo>
                  <a:pt x="2441" y="3537"/>
                </a:lnTo>
                <a:cubicBezTo>
                  <a:pt x="2620" y="3596"/>
                  <a:pt x="2798" y="3644"/>
                  <a:pt x="3001" y="3656"/>
                </a:cubicBezTo>
                <a:lnTo>
                  <a:pt x="3084" y="3656"/>
                </a:lnTo>
                <a:cubicBezTo>
                  <a:pt x="4036" y="3656"/>
                  <a:pt x="4822" y="2941"/>
                  <a:pt x="4906" y="1989"/>
                </a:cubicBezTo>
                <a:cubicBezTo>
                  <a:pt x="4917" y="1906"/>
                  <a:pt x="4870" y="1810"/>
                  <a:pt x="4810" y="1739"/>
                </a:cubicBezTo>
                <a:cubicBezTo>
                  <a:pt x="4751" y="1679"/>
                  <a:pt x="4667" y="1632"/>
                  <a:pt x="4572" y="1632"/>
                </a:cubicBezTo>
                <a:lnTo>
                  <a:pt x="3274" y="1632"/>
                </a:lnTo>
                <a:lnTo>
                  <a:pt x="3274" y="1465"/>
                </a:lnTo>
                <a:cubicBezTo>
                  <a:pt x="3274" y="1370"/>
                  <a:pt x="3191" y="1274"/>
                  <a:pt x="3084" y="1274"/>
                </a:cubicBezTo>
                <a:cubicBezTo>
                  <a:pt x="2977" y="1274"/>
                  <a:pt x="2893" y="1370"/>
                  <a:pt x="2893" y="1465"/>
                </a:cubicBezTo>
                <a:lnTo>
                  <a:pt x="2893" y="1691"/>
                </a:lnTo>
                <a:cubicBezTo>
                  <a:pt x="2893" y="1870"/>
                  <a:pt x="3048" y="2025"/>
                  <a:pt x="3227" y="2025"/>
                </a:cubicBezTo>
                <a:lnTo>
                  <a:pt x="4513" y="2025"/>
                </a:lnTo>
                <a:cubicBezTo>
                  <a:pt x="4420" y="2728"/>
                  <a:pt x="3815" y="3253"/>
                  <a:pt x="3095" y="3253"/>
                </a:cubicBezTo>
                <a:cubicBezTo>
                  <a:pt x="3072" y="3253"/>
                  <a:pt x="3048" y="3252"/>
                  <a:pt x="3024" y="3251"/>
                </a:cubicBezTo>
                <a:cubicBezTo>
                  <a:pt x="2298" y="3227"/>
                  <a:pt x="1703" y="2620"/>
                  <a:pt x="1655" y="1882"/>
                </a:cubicBezTo>
                <a:cubicBezTo>
                  <a:pt x="1631" y="1144"/>
                  <a:pt x="2167" y="501"/>
                  <a:pt x="2893" y="393"/>
                </a:cubicBezTo>
                <a:lnTo>
                  <a:pt x="2893" y="608"/>
                </a:lnTo>
                <a:cubicBezTo>
                  <a:pt x="2893" y="715"/>
                  <a:pt x="2977" y="798"/>
                  <a:pt x="3084" y="798"/>
                </a:cubicBezTo>
                <a:cubicBezTo>
                  <a:pt x="3191" y="798"/>
                  <a:pt x="3274" y="715"/>
                  <a:pt x="3274" y="608"/>
                </a:cubicBezTo>
                <a:lnTo>
                  <a:pt x="3274" y="322"/>
                </a:lnTo>
                <a:cubicBezTo>
                  <a:pt x="3274" y="239"/>
                  <a:pt x="3239" y="143"/>
                  <a:pt x="3179" y="84"/>
                </a:cubicBezTo>
                <a:cubicBezTo>
                  <a:pt x="3120" y="24"/>
                  <a:pt x="3012" y="1"/>
                  <a:pt x="2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4296;p51">
            <a:extLst>
              <a:ext uri="{FF2B5EF4-FFF2-40B4-BE49-F238E27FC236}">
                <a16:creationId xmlns:a16="http://schemas.microsoft.com/office/drawing/2014/main" id="{BE882628-1C84-4B29-9613-54EB8BAF5D4E}"/>
              </a:ext>
            </a:extLst>
          </p:cNvPr>
          <p:cNvGrpSpPr/>
          <p:nvPr/>
        </p:nvGrpSpPr>
        <p:grpSpPr>
          <a:xfrm>
            <a:off x="6805106" y="3756511"/>
            <a:ext cx="355353" cy="337284"/>
            <a:chOff x="4678250" y="1268150"/>
            <a:chExt cx="337275" cy="320125"/>
          </a:xfrm>
        </p:grpSpPr>
        <p:sp>
          <p:nvSpPr>
            <p:cNvPr id="40" name="Google Shape;4297;p51">
              <a:extLst>
                <a:ext uri="{FF2B5EF4-FFF2-40B4-BE49-F238E27FC236}">
                  <a16:creationId xmlns:a16="http://schemas.microsoft.com/office/drawing/2014/main" id="{70B82A01-46F8-455F-8991-7D6676DC16AD}"/>
                </a:ext>
              </a:extLst>
            </p:cNvPr>
            <p:cNvSpPr/>
            <p:nvPr/>
          </p:nvSpPr>
          <p:spPr>
            <a:xfrm>
              <a:off x="4767250" y="1440775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51" y="394"/>
                  </a:moveTo>
                  <a:cubicBezTo>
                    <a:pt x="941" y="394"/>
                    <a:pt x="1108" y="549"/>
                    <a:pt x="1108" y="751"/>
                  </a:cubicBezTo>
                  <a:cubicBezTo>
                    <a:pt x="1108" y="941"/>
                    <a:pt x="941" y="1108"/>
                    <a:pt x="751" y="1108"/>
                  </a:cubicBezTo>
                  <a:cubicBezTo>
                    <a:pt x="560" y="1108"/>
                    <a:pt x="393" y="941"/>
                    <a:pt x="393" y="751"/>
                  </a:cubicBezTo>
                  <a:cubicBezTo>
                    <a:pt x="393" y="549"/>
                    <a:pt x="548" y="394"/>
                    <a:pt x="751" y="394"/>
                  </a:cubicBezTo>
                  <a:close/>
                  <a:moveTo>
                    <a:pt x="751" y="1"/>
                  </a:moveTo>
                  <a:cubicBezTo>
                    <a:pt x="334" y="1"/>
                    <a:pt x="1" y="346"/>
                    <a:pt x="1" y="751"/>
                  </a:cubicBezTo>
                  <a:cubicBezTo>
                    <a:pt x="1" y="1168"/>
                    <a:pt x="346" y="1489"/>
                    <a:pt x="751" y="1489"/>
                  </a:cubicBezTo>
                  <a:cubicBezTo>
                    <a:pt x="1167" y="1489"/>
                    <a:pt x="1489" y="1168"/>
                    <a:pt x="1489" y="751"/>
                  </a:cubicBezTo>
                  <a:cubicBezTo>
                    <a:pt x="1489" y="334"/>
                    <a:pt x="1155" y="1"/>
                    <a:pt x="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98;p51">
              <a:extLst>
                <a:ext uri="{FF2B5EF4-FFF2-40B4-BE49-F238E27FC236}">
                  <a16:creationId xmlns:a16="http://schemas.microsoft.com/office/drawing/2014/main" id="{A2E5E47B-DFDF-4501-91DD-B3CD6053AAEF}"/>
                </a:ext>
              </a:extLst>
            </p:cNvPr>
            <p:cNvSpPr/>
            <p:nvPr/>
          </p:nvSpPr>
          <p:spPr>
            <a:xfrm>
              <a:off x="4834825" y="14908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38" y="405"/>
                  </a:moveTo>
                  <a:cubicBezTo>
                    <a:pt x="929" y="405"/>
                    <a:pt x="1096" y="560"/>
                    <a:pt x="1096" y="762"/>
                  </a:cubicBezTo>
                  <a:cubicBezTo>
                    <a:pt x="1096" y="953"/>
                    <a:pt x="929" y="1119"/>
                    <a:pt x="738" y="1119"/>
                  </a:cubicBezTo>
                  <a:cubicBezTo>
                    <a:pt x="548" y="1119"/>
                    <a:pt x="381" y="953"/>
                    <a:pt x="381" y="762"/>
                  </a:cubicBezTo>
                  <a:cubicBezTo>
                    <a:pt x="381" y="560"/>
                    <a:pt x="548" y="405"/>
                    <a:pt x="738" y="405"/>
                  </a:cubicBezTo>
                  <a:close/>
                  <a:moveTo>
                    <a:pt x="738" y="0"/>
                  </a:moveTo>
                  <a:cubicBezTo>
                    <a:pt x="322" y="0"/>
                    <a:pt x="0" y="345"/>
                    <a:pt x="0" y="738"/>
                  </a:cubicBezTo>
                  <a:cubicBezTo>
                    <a:pt x="0" y="1155"/>
                    <a:pt x="334" y="1488"/>
                    <a:pt x="738" y="1488"/>
                  </a:cubicBezTo>
                  <a:cubicBezTo>
                    <a:pt x="1155" y="1488"/>
                    <a:pt x="1489" y="1143"/>
                    <a:pt x="1489" y="738"/>
                  </a:cubicBezTo>
                  <a:cubicBezTo>
                    <a:pt x="1489" y="345"/>
                    <a:pt x="1155" y="0"/>
                    <a:pt x="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99;p51">
              <a:extLst>
                <a:ext uri="{FF2B5EF4-FFF2-40B4-BE49-F238E27FC236}">
                  <a16:creationId xmlns:a16="http://schemas.microsoft.com/office/drawing/2014/main" id="{E8AE52D7-BFC9-4A37-B350-F53BB4A304B2}"/>
                </a:ext>
              </a:extLst>
            </p:cNvPr>
            <p:cNvSpPr/>
            <p:nvPr/>
          </p:nvSpPr>
          <p:spPr>
            <a:xfrm>
              <a:off x="4795225" y="1360125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27" y="393"/>
                  </a:moveTo>
                  <a:cubicBezTo>
                    <a:pt x="929" y="393"/>
                    <a:pt x="1084" y="548"/>
                    <a:pt x="1084" y="750"/>
                  </a:cubicBezTo>
                  <a:cubicBezTo>
                    <a:pt x="1084" y="941"/>
                    <a:pt x="929" y="1108"/>
                    <a:pt x="727" y="1108"/>
                  </a:cubicBezTo>
                  <a:cubicBezTo>
                    <a:pt x="536" y="1108"/>
                    <a:pt x="370" y="953"/>
                    <a:pt x="370" y="750"/>
                  </a:cubicBezTo>
                  <a:cubicBezTo>
                    <a:pt x="370" y="548"/>
                    <a:pt x="536" y="393"/>
                    <a:pt x="727" y="393"/>
                  </a:cubicBezTo>
                  <a:close/>
                  <a:moveTo>
                    <a:pt x="751" y="0"/>
                  </a:moveTo>
                  <a:cubicBezTo>
                    <a:pt x="334" y="0"/>
                    <a:pt x="1" y="346"/>
                    <a:pt x="1" y="750"/>
                  </a:cubicBezTo>
                  <a:cubicBezTo>
                    <a:pt x="1" y="1167"/>
                    <a:pt x="346" y="1489"/>
                    <a:pt x="751" y="1489"/>
                  </a:cubicBezTo>
                  <a:cubicBezTo>
                    <a:pt x="758" y="1489"/>
                    <a:pt x="764" y="1489"/>
                    <a:pt x="771" y="1489"/>
                  </a:cubicBezTo>
                  <a:cubicBezTo>
                    <a:pt x="1156" y="1489"/>
                    <a:pt x="1489" y="1160"/>
                    <a:pt x="1489" y="750"/>
                  </a:cubicBezTo>
                  <a:cubicBezTo>
                    <a:pt x="1489" y="322"/>
                    <a:pt x="1144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00;p51">
              <a:extLst>
                <a:ext uri="{FF2B5EF4-FFF2-40B4-BE49-F238E27FC236}">
                  <a16:creationId xmlns:a16="http://schemas.microsoft.com/office/drawing/2014/main" id="{2E10E81C-8323-4E3E-B3DD-896FF4943737}"/>
                </a:ext>
              </a:extLst>
            </p:cNvPr>
            <p:cNvSpPr/>
            <p:nvPr/>
          </p:nvSpPr>
          <p:spPr>
            <a:xfrm>
              <a:off x="4877975" y="138065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1" y="1"/>
                  </a:moveTo>
                  <a:cubicBezTo>
                    <a:pt x="84" y="1"/>
                    <a:pt x="1" y="72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cubicBezTo>
                    <a:pt x="298" y="382"/>
                    <a:pt x="382" y="298"/>
                    <a:pt x="382" y="191"/>
                  </a:cubicBezTo>
                  <a:cubicBezTo>
                    <a:pt x="382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301;p51">
              <a:extLst>
                <a:ext uri="{FF2B5EF4-FFF2-40B4-BE49-F238E27FC236}">
                  <a16:creationId xmlns:a16="http://schemas.microsoft.com/office/drawing/2014/main" id="{D6F64064-AF7E-46E5-B315-2B5F692B4798}"/>
                </a:ext>
              </a:extLst>
            </p:cNvPr>
            <p:cNvSpPr/>
            <p:nvPr/>
          </p:nvSpPr>
          <p:spPr>
            <a:xfrm>
              <a:off x="4905075" y="1469650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91" y="1"/>
                  </a:moveTo>
                  <a:cubicBezTo>
                    <a:pt x="83" y="1"/>
                    <a:pt x="0" y="84"/>
                    <a:pt x="0" y="191"/>
                  </a:cubicBezTo>
                  <a:cubicBezTo>
                    <a:pt x="0" y="298"/>
                    <a:pt x="83" y="382"/>
                    <a:pt x="191" y="382"/>
                  </a:cubicBezTo>
                  <a:cubicBezTo>
                    <a:pt x="298" y="382"/>
                    <a:pt x="381" y="298"/>
                    <a:pt x="381" y="191"/>
                  </a:cubicBez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302;p51">
              <a:extLst>
                <a:ext uri="{FF2B5EF4-FFF2-40B4-BE49-F238E27FC236}">
                  <a16:creationId xmlns:a16="http://schemas.microsoft.com/office/drawing/2014/main" id="{C1DD437C-1A1E-4B86-B82F-378CF11967EC}"/>
                </a:ext>
              </a:extLst>
            </p:cNvPr>
            <p:cNvSpPr/>
            <p:nvPr/>
          </p:nvSpPr>
          <p:spPr>
            <a:xfrm>
              <a:off x="4922025" y="1438400"/>
              <a:ext cx="9850" cy="9550"/>
            </a:xfrm>
            <a:custGeom>
              <a:avLst/>
              <a:gdLst/>
              <a:ahLst/>
              <a:cxnLst/>
              <a:rect l="l" t="t" r="r" b="b"/>
              <a:pathLst>
                <a:path w="394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cubicBezTo>
                    <a:pt x="298" y="382"/>
                    <a:pt x="394" y="298"/>
                    <a:pt x="394" y="191"/>
                  </a:cubicBezTo>
                  <a:cubicBezTo>
                    <a:pt x="394" y="84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303;p51">
              <a:extLst>
                <a:ext uri="{FF2B5EF4-FFF2-40B4-BE49-F238E27FC236}">
                  <a16:creationId xmlns:a16="http://schemas.microsoft.com/office/drawing/2014/main" id="{5E2C1B41-800F-4B66-AEAE-CAAEB4CBEF62}"/>
                </a:ext>
              </a:extLst>
            </p:cNvPr>
            <p:cNvSpPr/>
            <p:nvPr/>
          </p:nvSpPr>
          <p:spPr>
            <a:xfrm>
              <a:off x="4836600" y="1431175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224" y="1"/>
                  </a:moveTo>
                  <a:cubicBezTo>
                    <a:pt x="173" y="1"/>
                    <a:pt x="120" y="22"/>
                    <a:pt x="72" y="63"/>
                  </a:cubicBezTo>
                  <a:cubicBezTo>
                    <a:pt x="1" y="135"/>
                    <a:pt x="1" y="254"/>
                    <a:pt x="72" y="337"/>
                  </a:cubicBezTo>
                  <a:lnTo>
                    <a:pt x="132" y="397"/>
                  </a:lnTo>
                  <a:lnTo>
                    <a:pt x="72" y="456"/>
                  </a:lnTo>
                  <a:cubicBezTo>
                    <a:pt x="13" y="540"/>
                    <a:pt x="13" y="671"/>
                    <a:pt x="96" y="742"/>
                  </a:cubicBezTo>
                  <a:cubicBezTo>
                    <a:pt x="144" y="790"/>
                    <a:pt x="191" y="802"/>
                    <a:pt x="239" y="802"/>
                  </a:cubicBezTo>
                  <a:cubicBezTo>
                    <a:pt x="286" y="802"/>
                    <a:pt x="346" y="790"/>
                    <a:pt x="370" y="742"/>
                  </a:cubicBezTo>
                  <a:lnTo>
                    <a:pt x="429" y="682"/>
                  </a:lnTo>
                  <a:lnTo>
                    <a:pt x="489" y="742"/>
                  </a:lnTo>
                  <a:cubicBezTo>
                    <a:pt x="536" y="790"/>
                    <a:pt x="584" y="802"/>
                    <a:pt x="620" y="802"/>
                  </a:cubicBezTo>
                  <a:cubicBezTo>
                    <a:pt x="667" y="802"/>
                    <a:pt x="727" y="790"/>
                    <a:pt x="763" y="742"/>
                  </a:cubicBezTo>
                  <a:cubicBezTo>
                    <a:pt x="834" y="671"/>
                    <a:pt x="834" y="552"/>
                    <a:pt x="763" y="456"/>
                  </a:cubicBezTo>
                  <a:lnTo>
                    <a:pt x="703" y="397"/>
                  </a:lnTo>
                  <a:lnTo>
                    <a:pt x="763" y="337"/>
                  </a:lnTo>
                  <a:cubicBezTo>
                    <a:pt x="834" y="266"/>
                    <a:pt x="834" y="147"/>
                    <a:pt x="763" y="63"/>
                  </a:cubicBezTo>
                  <a:cubicBezTo>
                    <a:pt x="721" y="22"/>
                    <a:pt x="670" y="1"/>
                    <a:pt x="620" y="1"/>
                  </a:cubicBezTo>
                  <a:cubicBezTo>
                    <a:pt x="569" y="1"/>
                    <a:pt x="519" y="22"/>
                    <a:pt x="477" y="63"/>
                  </a:cubicBezTo>
                  <a:lnTo>
                    <a:pt x="417" y="123"/>
                  </a:lnTo>
                  <a:lnTo>
                    <a:pt x="358" y="63"/>
                  </a:lnTo>
                  <a:cubicBezTo>
                    <a:pt x="322" y="22"/>
                    <a:pt x="275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304;p51">
              <a:extLst>
                <a:ext uri="{FF2B5EF4-FFF2-40B4-BE49-F238E27FC236}">
                  <a16:creationId xmlns:a16="http://schemas.microsoft.com/office/drawing/2014/main" id="{90ECA0E8-ED02-4CAA-9892-0338313C19B6}"/>
                </a:ext>
              </a:extLst>
            </p:cNvPr>
            <p:cNvSpPr/>
            <p:nvPr/>
          </p:nvSpPr>
          <p:spPr>
            <a:xfrm>
              <a:off x="4678250" y="1268150"/>
              <a:ext cx="337275" cy="320125"/>
            </a:xfrm>
            <a:custGeom>
              <a:avLst/>
              <a:gdLst/>
              <a:ahLst/>
              <a:cxnLst/>
              <a:rect l="l" t="t" r="r" b="b"/>
              <a:pathLst>
                <a:path w="13491" h="12805" extrusionOk="0">
                  <a:moveTo>
                    <a:pt x="6763" y="6180"/>
                  </a:moveTo>
                  <a:cubicBezTo>
                    <a:pt x="7180" y="6180"/>
                    <a:pt x="7525" y="6525"/>
                    <a:pt x="7525" y="6942"/>
                  </a:cubicBezTo>
                  <a:cubicBezTo>
                    <a:pt x="7525" y="7358"/>
                    <a:pt x="7180" y="7704"/>
                    <a:pt x="6763" y="7704"/>
                  </a:cubicBezTo>
                  <a:cubicBezTo>
                    <a:pt x="6347" y="7704"/>
                    <a:pt x="6001" y="7358"/>
                    <a:pt x="6001" y="6942"/>
                  </a:cubicBezTo>
                  <a:cubicBezTo>
                    <a:pt x="6001" y="6525"/>
                    <a:pt x="6347" y="6180"/>
                    <a:pt x="6763" y="6180"/>
                  </a:cubicBezTo>
                  <a:close/>
                  <a:moveTo>
                    <a:pt x="13002" y="5120"/>
                  </a:moveTo>
                  <a:cubicBezTo>
                    <a:pt x="13026" y="5370"/>
                    <a:pt x="12943" y="5632"/>
                    <a:pt x="12752" y="5810"/>
                  </a:cubicBezTo>
                  <a:lnTo>
                    <a:pt x="10823" y="7668"/>
                  </a:lnTo>
                  <a:cubicBezTo>
                    <a:pt x="10549" y="7965"/>
                    <a:pt x="10407" y="8370"/>
                    <a:pt x="10490" y="8775"/>
                  </a:cubicBezTo>
                  <a:lnTo>
                    <a:pt x="10930" y="11406"/>
                  </a:lnTo>
                  <a:cubicBezTo>
                    <a:pt x="10978" y="11645"/>
                    <a:pt x="10919" y="11883"/>
                    <a:pt x="10764" y="12073"/>
                  </a:cubicBezTo>
                  <a:lnTo>
                    <a:pt x="7573" y="7727"/>
                  </a:lnTo>
                  <a:cubicBezTo>
                    <a:pt x="7763" y="7513"/>
                    <a:pt x="7894" y="7239"/>
                    <a:pt x="7894" y="6942"/>
                  </a:cubicBezTo>
                  <a:cubicBezTo>
                    <a:pt x="7894" y="6882"/>
                    <a:pt x="7894" y="6834"/>
                    <a:pt x="7882" y="6775"/>
                  </a:cubicBezTo>
                  <a:lnTo>
                    <a:pt x="13002" y="5120"/>
                  </a:lnTo>
                  <a:close/>
                  <a:moveTo>
                    <a:pt x="501" y="5132"/>
                  </a:moveTo>
                  <a:lnTo>
                    <a:pt x="5620" y="6787"/>
                  </a:lnTo>
                  <a:cubicBezTo>
                    <a:pt x="5620" y="6846"/>
                    <a:pt x="5608" y="6894"/>
                    <a:pt x="5608" y="6953"/>
                  </a:cubicBezTo>
                  <a:cubicBezTo>
                    <a:pt x="5608" y="7263"/>
                    <a:pt x="5727" y="7537"/>
                    <a:pt x="5930" y="7739"/>
                  </a:cubicBezTo>
                  <a:lnTo>
                    <a:pt x="4513" y="9668"/>
                  </a:lnTo>
                  <a:cubicBezTo>
                    <a:pt x="4453" y="9751"/>
                    <a:pt x="4477" y="9870"/>
                    <a:pt x="4561" y="9930"/>
                  </a:cubicBezTo>
                  <a:cubicBezTo>
                    <a:pt x="4596" y="9966"/>
                    <a:pt x="4632" y="9978"/>
                    <a:pt x="4680" y="9978"/>
                  </a:cubicBezTo>
                  <a:cubicBezTo>
                    <a:pt x="4739" y="9978"/>
                    <a:pt x="4799" y="9942"/>
                    <a:pt x="4846" y="9906"/>
                  </a:cubicBezTo>
                  <a:lnTo>
                    <a:pt x="6263" y="7977"/>
                  </a:lnTo>
                  <a:cubicBezTo>
                    <a:pt x="6406" y="8061"/>
                    <a:pt x="6585" y="8096"/>
                    <a:pt x="6763" y="8096"/>
                  </a:cubicBezTo>
                  <a:cubicBezTo>
                    <a:pt x="6942" y="8096"/>
                    <a:pt x="7120" y="8061"/>
                    <a:pt x="7275" y="7977"/>
                  </a:cubicBezTo>
                  <a:lnTo>
                    <a:pt x="10466" y="12347"/>
                  </a:lnTo>
                  <a:cubicBezTo>
                    <a:pt x="10357" y="12391"/>
                    <a:pt x="10239" y="12414"/>
                    <a:pt x="10119" y="12414"/>
                  </a:cubicBezTo>
                  <a:cubicBezTo>
                    <a:pt x="9978" y="12414"/>
                    <a:pt x="9834" y="12382"/>
                    <a:pt x="9692" y="12311"/>
                  </a:cubicBezTo>
                  <a:lnTo>
                    <a:pt x="7323" y="11061"/>
                  </a:lnTo>
                  <a:cubicBezTo>
                    <a:pt x="7144" y="10966"/>
                    <a:pt x="6948" y="10918"/>
                    <a:pt x="6750" y="10918"/>
                  </a:cubicBezTo>
                  <a:cubicBezTo>
                    <a:pt x="6552" y="10918"/>
                    <a:pt x="6353" y="10966"/>
                    <a:pt x="6168" y="11061"/>
                  </a:cubicBezTo>
                  <a:lnTo>
                    <a:pt x="3822" y="12311"/>
                  </a:lnTo>
                  <a:cubicBezTo>
                    <a:pt x="3688" y="12378"/>
                    <a:pt x="3554" y="12411"/>
                    <a:pt x="3422" y="12411"/>
                  </a:cubicBezTo>
                  <a:cubicBezTo>
                    <a:pt x="3295" y="12411"/>
                    <a:pt x="3171" y="12381"/>
                    <a:pt x="3049" y="12323"/>
                  </a:cubicBezTo>
                  <a:lnTo>
                    <a:pt x="4334" y="10573"/>
                  </a:lnTo>
                  <a:cubicBezTo>
                    <a:pt x="4394" y="10478"/>
                    <a:pt x="4382" y="10359"/>
                    <a:pt x="4299" y="10299"/>
                  </a:cubicBezTo>
                  <a:cubicBezTo>
                    <a:pt x="4260" y="10275"/>
                    <a:pt x="4218" y="10263"/>
                    <a:pt x="4177" y="10263"/>
                  </a:cubicBezTo>
                  <a:cubicBezTo>
                    <a:pt x="4117" y="10263"/>
                    <a:pt x="4060" y="10290"/>
                    <a:pt x="4025" y="10347"/>
                  </a:cubicBezTo>
                  <a:lnTo>
                    <a:pt x="2751" y="12085"/>
                  </a:lnTo>
                  <a:cubicBezTo>
                    <a:pt x="2596" y="11906"/>
                    <a:pt x="2537" y="11668"/>
                    <a:pt x="2584" y="11418"/>
                  </a:cubicBezTo>
                  <a:lnTo>
                    <a:pt x="3025" y="8787"/>
                  </a:lnTo>
                  <a:cubicBezTo>
                    <a:pt x="3108" y="8382"/>
                    <a:pt x="2965" y="7965"/>
                    <a:pt x="2668" y="7680"/>
                  </a:cubicBezTo>
                  <a:lnTo>
                    <a:pt x="751" y="5822"/>
                  </a:lnTo>
                  <a:cubicBezTo>
                    <a:pt x="560" y="5632"/>
                    <a:pt x="465" y="5394"/>
                    <a:pt x="501" y="5132"/>
                  </a:cubicBezTo>
                  <a:close/>
                  <a:moveTo>
                    <a:pt x="6751" y="0"/>
                  </a:moveTo>
                  <a:cubicBezTo>
                    <a:pt x="6275" y="0"/>
                    <a:pt x="5835" y="274"/>
                    <a:pt x="5632" y="703"/>
                  </a:cubicBezTo>
                  <a:lnTo>
                    <a:pt x="4442" y="3096"/>
                  </a:lnTo>
                  <a:cubicBezTo>
                    <a:pt x="4323" y="3358"/>
                    <a:pt x="4084" y="3536"/>
                    <a:pt x="3799" y="3560"/>
                  </a:cubicBezTo>
                  <a:lnTo>
                    <a:pt x="3060" y="3667"/>
                  </a:lnTo>
                  <a:cubicBezTo>
                    <a:pt x="2953" y="3679"/>
                    <a:pt x="2882" y="3786"/>
                    <a:pt x="2894" y="3894"/>
                  </a:cubicBezTo>
                  <a:cubicBezTo>
                    <a:pt x="2906" y="3989"/>
                    <a:pt x="3001" y="4048"/>
                    <a:pt x="3084" y="4048"/>
                  </a:cubicBezTo>
                  <a:lnTo>
                    <a:pt x="3120" y="4048"/>
                  </a:lnTo>
                  <a:lnTo>
                    <a:pt x="3858" y="3953"/>
                  </a:lnTo>
                  <a:cubicBezTo>
                    <a:pt x="4263" y="3894"/>
                    <a:pt x="4620" y="3632"/>
                    <a:pt x="4799" y="3263"/>
                  </a:cubicBezTo>
                  <a:lnTo>
                    <a:pt x="5989" y="869"/>
                  </a:lnTo>
                  <a:cubicBezTo>
                    <a:pt x="6108" y="631"/>
                    <a:pt x="6323" y="465"/>
                    <a:pt x="6549" y="417"/>
                  </a:cubicBezTo>
                  <a:lnTo>
                    <a:pt x="6549" y="5799"/>
                  </a:lnTo>
                  <a:cubicBezTo>
                    <a:pt x="6192" y="5858"/>
                    <a:pt x="5894" y="6072"/>
                    <a:pt x="5739" y="6394"/>
                  </a:cubicBezTo>
                  <a:lnTo>
                    <a:pt x="620" y="4739"/>
                  </a:lnTo>
                  <a:cubicBezTo>
                    <a:pt x="751" y="4525"/>
                    <a:pt x="953" y="4382"/>
                    <a:pt x="1215" y="4346"/>
                  </a:cubicBezTo>
                  <a:lnTo>
                    <a:pt x="2287" y="4203"/>
                  </a:lnTo>
                  <a:cubicBezTo>
                    <a:pt x="2382" y="4191"/>
                    <a:pt x="2465" y="4084"/>
                    <a:pt x="2441" y="3977"/>
                  </a:cubicBezTo>
                  <a:cubicBezTo>
                    <a:pt x="2430" y="3878"/>
                    <a:pt x="2337" y="3809"/>
                    <a:pt x="2248" y="3809"/>
                  </a:cubicBezTo>
                  <a:cubicBezTo>
                    <a:pt x="2241" y="3809"/>
                    <a:pt x="2234" y="3809"/>
                    <a:pt x="2227" y="3810"/>
                  </a:cubicBezTo>
                  <a:lnTo>
                    <a:pt x="1155" y="3965"/>
                  </a:lnTo>
                  <a:cubicBezTo>
                    <a:pt x="679" y="4036"/>
                    <a:pt x="298" y="4346"/>
                    <a:pt x="155" y="4810"/>
                  </a:cubicBezTo>
                  <a:cubicBezTo>
                    <a:pt x="1" y="5263"/>
                    <a:pt x="120" y="5751"/>
                    <a:pt x="465" y="6096"/>
                  </a:cubicBezTo>
                  <a:lnTo>
                    <a:pt x="2382" y="7954"/>
                  </a:lnTo>
                  <a:cubicBezTo>
                    <a:pt x="2584" y="8144"/>
                    <a:pt x="2679" y="8430"/>
                    <a:pt x="2620" y="8716"/>
                  </a:cubicBezTo>
                  <a:lnTo>
                    <a:pt x="2179" y="11347"/>
                  </a:lnTo>
                  <a:cubicBezTo>
                    <a:pt x="2108" y="11823"/>
                    <a:pt x="2287" y="12287"/>
                    <a:pt x="2668" y="12561"/>
                  </a:cubicBezTo>
                  <a:cubicBezTo>
                    <a:pt x="2889" y="12722"/>
                    <a:pt x="3145" y="12804"/>
                    <a:pt x="3400" y="12804"/>
                  </a:cubicBezTo>
                  <a:cubicBezTo>
                    <a:pt x="3598" y="12804"/>
                    <a:pt x="3795" y="12755"/>
                    <a:pt x="3977" y="12657"/>
                  </a:cubicBezTo>
                  <a:lnTo>
                    <a:pt x="6347" y="11406"/>
                  </a:lnTo>
                  <a:cubicBezTo>
                    <a:pt x="6472" y="11335"/>
                    <a:pt x="6609" y="11299"/>
                    <a:pt x="6744" y="11299"/>
                  </a:cubicBezTo>
                  <a:cubicBezTo>
                    <a:pt x="6879" y="11299"/>
                    <a:pt x="7013" y="11335"/>
                    <a:pt x="7132" y="11406"/>
                  </a:cubicBezTo>
                  <a:lnTo>
                    <a:pt x="9502" y="12657"/>
                  </a:lnTo>
                  <a:cubicBezTo>
                    <a:pt x="9680" y="12740"/>
                    <a:pt x="9883" y="12799"/>
                    <a:pt x="10085" y="12799"/>
                  </a:cubicBezTo>
                  <a:cubicBezTo>
                    <a:pt x="10335" y="12799"/>
                    <a:pt x="10585" y="12728"/>
                    <a:pt x="10811" y="12561"/>
                  </a:cubicBezTo>
                  <a:cubicBezTo>
                    <a:pt x="11192" y="12287"/>
                    <a:pt x="11395" y="11823"/>
                    <a:pt x="11300" y="11347"/>
                  </a:cubicBezTo>
                  <a:lnTo>
                    <a:pt x="10859" y="8716"/>
                  </a:lnTo>
                  <a:cubicBezTo>
                    <a:pt x="10811" y="8430"/>
                    <a:pt x="10895" y="8144"/>
                    <a:pt x="11097" y="7954"/>
                  </a:cubicBezTo>
                  <a:lnTo>
                    <a:pt x="13026" y="6084"/>
                  </a:lnTo>
                  <a:cubicBezTo>
                    <a:pt x="13371" y="5763"/>
                    <a:pt x="13490" y="5275"/>
                    <a:pt x="13347" y="4810"/>
                  </a:cubicBezTo>
                  <a:cubicBezTo>
                    <a:pt x="13193" y="4370"/>
                    <a:pt x="12812" y="4036"/>
                    <a:pt x="12347" y="3965"/>
                  </a:cubicBezTo>
                  <a:lnTo>
                    <a:pt x="9692" y="3572"/>
                  </a:lnTo>
                  <a:cubicBezTo>
                    <a:pt x="9406" y="3536"/>
                    <a:pt x="9180" y="3370"/>
                    <a:pt x="9061" y="3120"/>
                  </a:cubicBezTo>
                  <a:lnTo>
                    <a:pt x="8656" y="2298"/>
                  </a:lnTo>
                  <a:cubicBezTo>
                    <a:pt x="8621" y="2227"/>
                    <a:pt x="8546" y="2189"/>
                    <a:pt x="8466" y="2189"/>
                  </a:cubicBezTo>
                  <a:cubicBezTo>
                    <a:pt x="8438" y="2189"/>
                    <a:pt x="8410" y="2194"/>
                    <a:pt x="8383" y="2203"/>
                  </a:cubicBezTo>
                  <a:cubicBezTo>
                    <a:pt x="8299" y="2250"/>
                    <a:pt x="8252" y="2370"/>
                    <a:pt x="8299" y="2477"/>
                  </a:cubicBezTo>
                  <a:lnTo>
                    <a:pt x="8704" y="3298"/>
                  </a:lnTo>
                  <a:cubicBezTo>
                    <a:pt x="8883" y="3667"/>
                    <a:pt x="9240" y="3917"/>
                    <a:pt x="9633" y="3977"/>
                  </a:cubicBezTo>
                  <a:lnTo>
                    <a:pt x="12288" y="4370"/>
                  </a:lnTo>
                  <a:cubicBezTo>
                    <a:pt x="12538" y="4406"/>
                    <a:pt x="12764" y="4548"/>
                    <a:pt x="12883" y="4751"/>
                  </a:cubicBezTo>
                  <a:lnTo>
                    <a:pt x="7763" y="6406"/>
                  </a:lnTo>
                  <a:cubicBezTo>
                    <a:pt x="7597" y="6096"/>
                    <a:pt x="7299" y="5870"/>
                    <a:pt x="6942" y="5810"/>
                  </a:cubicBezTo>
                  <a:lnTo>
                    <a:pt x="6942" y="441"/>
                  </a:lnTo>
                  <a:cubicBezTo>
                    <a:pt x="7192" y="500"/>
                    <a:pt x="7394" y="655"/>
                    <a:pt x="7513" y="881"/>
                  </a:cubicBezTo>
                  <a:lnTo>
                    <a:pt x="7906" y="1703"/>
                  </a:lnTo>
                  <a:cubicBezTo>
                    <a:pt x="7941" y="1763"/>
                    <a:pt x="8013" y="1805"/>
                    <a:pt x="8091" y="1805"/>
                  </a:cubicBezTo>
                  <a:cubicBezTo>
                    <a:pt x="8121" y="1805"/>
                    <a:pt x="8151" y="1799"/>
                    <a:pt x="8180" y="1786"/>
                  </a:cubicBezTo>
                  <a:cubicBezTo>
                    <a:pt x="8263" y="1750"/>
                    <a:pt x="8311" y="1631"/>
                    <a:pt x="8263" y="1524"/>
                  </a:cubicBezTo>
                  <a:lnTo>
                    <a:pt x="7859" y="703"/>
                  </a:lnTo>
                  <a:cubicBezTo>
                    <a:pt x="7656" y="274"/>
                    <a:pt x="7228" y="0"/>
                    <a:pt x="6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321;p51">
            <a:extLst>
              <a:ext uri="{FF2B5EF4-FFF2-40B4-BE49-F238E27FC236}">
                <a16:creationId xmlns:a16="http://schemas.microsoft.com/office/drawing/2014/main" id="{76E94424-FF59-40B3-8CDD-0DD31813AD87}"/>
              </a:ext>
            </a:extLst>
          </p:cNvPr>
          <p:cNvGrpSpPr/>
          <p:nvPr/>
        </p:nvGrpSpPr>
        <p:grpSpPr>
          <a:xfrm>
            <a:off x="7523730" y="3342846"/>
            <a:ext cx="253417" cy="348136"/>
            <a:chOff x="6795475" y="1258625"/>
            <a:chExt cx="240525" cy="330425"/>
          </a:xfrm>
        </p:grpSpPr>
        <p:sp>
          <p:nvSpPr>
            <p:cNvPr id="49" name="Google Shape;4322;p51">
              <a:extLst>
                <a:ext uri="{FF2B5EF4-FFF2-40B4-BE49-F238E27FC236}">
                  <a16:creationId xmlns:a16="http://schemas.microsoft.com/office/drawing/2014/main" id="{1FD8A637-23EE-4327-9900-911485A05CDE}"/>
                </a:ext>
              </a:extLst>
            </p:cNvPr>
            <p:cNvSpPr/>
            <p:nvPr/>
          </p:nvSpPr>
          <p:spPr>
            <a:xfrm>
              <a:off x="6795475" y="1258625"/>
              <a:ext cx="240525" cy="330425"/>
            </a:xfrm>
            <a:custGeom>
              <a:avLst/>
              <a:gdLst/>
              <a:ahLst/>
              <a:cxnLst/>
              <a:rect l="l" t="t" r="r" b="b"/>
              <a:pathLst>
                <a:path w="9621" h="13217" extrusionOk="0">
                  <a:moveTo>
                    <a:pt x="8454" y="5048"/>
                  </a:moveTo>
                  <a:cubicBezTo>
                    <a:pt x="8311" y="5358"/>
                    <a:pt x="8085" y="5608"/>
                    <a:pt x="7787" y="5727"/>
                  </a:cubicBezTo>
                  <a:cubicBezTo>
                    <a:pt x="7716" y="5751"/>
                    <a:pt x="7597" y="5787"/>
                    <a:pt x="7394" y="5787"/>
                  </a:cubicBezTo>
                  <a:cubicBezTo>
                    <a:pt x="7133" y="5787"/>
                    <a:pt x="7002" y="5727"/>
                    <a:pt x="6847" y="5644"/>
                  </a:cubicBezTo>
                  <a:cubicBezTo>
                    <a:pt x="6680" y="5549"/>
                    <a:pt x="6490" y="5465"/>
                    <a:pt x="6121" y="5465"/>
                  </a:cubicBezTo>
                  <a:cubicBezTo>
                    <a:pt x="5751" y="5465"/>
                    <a:pt x="5549" y="5560"/>
                    <a:pt x="5394" y="5644"/>
                  </a:cubicBezTo>
                  <a:cubicBezTo>
                    <a:pt x="5239" y="5715"/>
                    <a:pt x="5108" y="5787"/>
                    <a:pt x="4835" y="5787"/>
                  </a:cubicBezTo>
                  <a:cubicBezTo>
                    <a:pt x="4573" y="5787"/>
                    <a:pt x="4430" y="5727"/>
                    <a:pt x="4287" y="5644"/>
                  </a:cubicBezTo>
                  <a:cubicBezTo>
                    <a:pt x="4120" y="5549"/>
                    <a:pt x="3930" y="5465"/>
                    <a:pt x="3561" y="5465"/>
                  </a:cubicBezTo>
                  <a:cubicBezTo>
                    <a:pt x="3180" y="5465"/>
                    <a:pt x="2989" y="5560"/>
                    <a:pt x="2822" y="5644"/>
                  </a:cubicBezTo>
                  <a:cubicBezTo>
                    <a:pt x="2680" y="5715"/>
                    <a:pt x="2549" y="5787"/>
                    <a:pt x="2275" y="5787"/>
                  </a:cubicBezTo>
                  <a:cubicBezTo>
                    <a:pt x="2084" y="5787"/>
                    <a:pt x="1965" y="5763"/>
                    <a:pt x="1894" y="5727"/>
                  </a:cubicBezTo>
                  <a:cubicBezTo>
                    <a:pt x="1596" y="5608"/>
                    <a:pt x="1358" y="5358"/>
                    <a:pt x="1251" y="5048"/>
                  </a:cubicBezTo>
                  <a:close/>
                  <a:moveTo>
                    <a:pt x="1191" y="5775"/>
                  </a:moveTo>
                  <a:lnTo>
                    <a:pt x="1191" y="5775"/>
                  </a:lnTo>
                  <a:cubicBezTo>
                    <a:pt x="1322" y="5906"/>
                    <a:pt x="1501" y="6025"/>
                    <a:pt x="1703" y="6096"/>
                  </a:cubicBezTo>
                  <a:cubicBezTo>
                    <a:pt x="1763" y="6132"/>
                    <a:pt x="1822" y="6144"/>
                    <a:pt x="1882" y="6156"/>
                  </a:cubicBezTo>
                  <a:cubicBezTo>
                    <a:pt x="1894" y="6168"/>
                    <a:pt x="1906" y="6203"/>
                    <a:pt x="1906" y="6215"/>
                  </a:cubicBezTo>
                  <a:cubicBezTo>
                    <a:pt x="2001" y="6382"/>
                    <a:pt x="2120" y="6572"/>
                    <a:pt x="2120" y="6953"/>
                  </a:cubicBezTo>
                  <a:cubicBezTo>
                    <a:pt x="2120" y="7323"/>
                    <a:pt x="2001" y="7525"/>
                    <a:pt x="1906" y="7680"/>
                  </a:cubicBezTo>
                  <a:cubicBezTo>
                    <a:pt x="1834" y="7811"/>
                    <a:pt x="1775" y="7906"/>
                    <a:pt x="1775" y="8120"/>
                  </a:cubicBezTo>
                  <a:cubicBezTo>
                    <a:pt x="1787" y="8346"/>
                    <a:pt x="1846" y="8442"/>
                    <a:pt x="1918" y="8573"/>
                  </a:cubicBezTo>
                  <a:cubicBezTo>
                    <a:pt x="2013" y="8739"/>
                    <a:pt x="2132" y="8930"/>
                    <a:pt x="2132" y="9299"/>
                  </a:cubicBezTo>
                  <a:cubicBezTo>
                    <a:pt x="2132" y="9668"/>
                    <a:pt x="2013" y="9882"/>
                    <a:pt x="1918" y="10025"/>
                  </a:cubicBezTo>
                  <a:cubicBezTo>
                    <a:pt x="1846" y="10168"/>
                    <a:pt x="1787" y="10251"/>
                    <a:pt x="1787" y="10478"/>
                  </a:cubicBezTo>
                  <a:cubicBezTo>
                    <a:pt x="1787" y="10704"/>
                    <a:pt x="1834" y="10787"/>
                    <a:pt x="1918" y="10918"/>
                  </a:cubicBezTo>
                  <a:cubicBezTo>
                    <a:pt x="2013" y="11085"/>
                    <a:pt x="2132" y="11275"/>
                    <a:pt x="2132" y="11656"/>
                  </a:cubicBezTo>
                  <a:cubicBezTo>
                    <a:pt x="2132" y="11811"/>
                    <a:pt x="2001" y="11954"/>
                    <a:pt x="1834" y="11954"/>
                  </a:cubicBezTo>
                  <a:cubicBezTo>
                    <a:pt x="1668" y="11954"/>
                    <a:pt x="1537" y="11811"/>
                    <a:pt x="1537" y="11656"/>
                  </a:cubicBezTo>
                  <a:cubicBezTo>
                    <a:pt x="1537" y="11430"/>
                    <a:pt x="1489" y="11335"/>
                    <a:pt x="1406" y="11204"/>
                  </a:cubicBezTo>
                  <a:cubicBezTo>
                    <a:pt x="1310" y="11037"/>
                    <a:pt x="1191" y="10847"/>
                    <a:pt x="1191" y="10478"/>
                  </a:cubicBezTo>
                  <a:cubicBezTo>
                    <a:pt x="1191" y="10109"/>
                    <a:pt x="1310" y="9894"/>
                    <a:pt x="1406" y="9751"/>
                  </a:cubicBezTo>
                  <a:cubicBezTo>
                    <a:pt x="1477" y="9609"/>
                    <a:pt x="1537" y="9525"/>
                    <a:pt x="1537" y="9299"/>
                  </a:cubicBezTo>
                  <a:cubicBezTo>
                    <a:pt x="1537" y="9073"/>
                    <a:pt x="1489" y="8989"/>
                    <a:pt x="1406" y="8858"/>
                  </a:cubicBezTo>
                  <a:cubicBezTo>
                    <a:pt x="1310" y="8692"/>
                    <a:pt x="1191" y="8501"/>
                    <a:pt x="1191" y="8120"/>
                  </a:cubicBezTo>
                  <a:cubicBezTo>
                    <a:pt x="1191" y="7751"/>
                    <a:pt x="1310" y="7549"/>
                    <a:pt x="1406" y="7394"/>
                  </a:cubicBezTo>
                  <a:cubicBezTo>
                    <a:pt x="1477" y="7263"/>
                    <a:pt x="1537" y="7168"/>
                    <a:pt x="1537" y="6953"/>
                  </a:cubicBezTo>
                  <a:cubicBezTo>
                    <a:pt x="1537" y="6727"/>
                    <a:pt x="1489" y="6632"/>
                    <a:pt x="1406" y="6501"/>
                  </a:cubicBezTo>
                  <a:cubicBezTo>
                    <a:pt x="1310" y="6334"/>
                    <a:pt x="1191" y="6144"/>
                    <a:pt x="1191" y="5775"/>
                  </a:cubicBezTo>
                  <a:close/>
                  <a:moveTo>
                    <a:pt x="6049" y="5858"/>
                  </a:moveTo>
                  <a:cubicBezTo>
                    <a:pt x="6061" y="5906"/>
                    <a:pt x="6085" y="5941"/>
                    <a:pt x="6109" y="5977"/>
                  </a:cubicBezTo>
                  <a:cubicBezTo>
                    <a:pt x="6192" y="6144"/>
                    <a:pt x="6311" y="6334"/>
                    <a:pt x="6311" y="6715"/>
                  </a:cubicBezTo>
                  <a:cubicBezTo>
                    <a:pt x="6311" y="7084"/>
                    <a:pt x="6192" y="7287"/>
                    <a:pt x="6109" y="7442"/>
                  </a:cubicBezTo>
                  <a:cubicBezTo>
                    <a:pt x="6025" y="7573"/>
                    <a:pt x="5966" y="7668"/>
                    <a:pt x="5966" y="7882"/>
                  </a:cubicBezTo>
                  <a:cubicBezTo>
                    <a:pt x="5990" y="8108"/>
                    <a:pt x="6049" y="8204"/>
                    <a:pt x="6121" y="8335"/>
                  </a:cubicBezTo>
                  <a:cubicBezTo>
                    <a:pt x="6204" y="8501"/>
                    <a:pt x="6323" y="8692"/>
                    <a:pt x="6323" y="9061"/>
                  </a:cubicBezTo>
                  <a:cubicBezTo>
                    <a:pt x="6323" y="9430"/>
                    <a:pt x="6204" y="9644"/>
                    <a:pt x="6121" y="9787"/>
                  </a:cubicBezTo>
                  <a:cubicBezTo>
                    <a:pt x="6049" y="9930"/>
                    <a:pt x="5990" y="10013"/>
                    <a:pt x="5990" y="10240"/>
                  </a:cubicBezTo>
                  <a:cubicBezTo>
                    <a:pt x="5990" y="10466"/>
                    <a:pt x="6025" y="10549"/>
                    <a:pt x="6121" y="10680"/>
                  </a:cubicBezTo>
                  <a:cubicBezTo>
                    <a:pt x="6204" y="10847"/>
                    <a:pt x="6323" y="11037"/>
                    <a:pt x="6323" y="11418"/>
                  </a:cubicBezTo>
                  <a:cubicBezTo>
                    <a:pt x="6323" y="11787"/>
                    <a:pt x="6204" y="11990"/>
                    <a:pt x="6121" y="12145"/>
                  </a:cubicBezTo>
                  <a:cubicBezTo>
                    <a:pt x="6049" y="12276"/>
                    <a:pt x="5990" y="12371"/>
                    <a:pt x="5990" y="12585"/>
                  </a:cubicBezTo>
                  <a:cubicBezTo>
                    <a:pt x="5990" y="12752"/>
                    <a:pt x="5847" y="12883"/>
                    <a:pt x="5692" y="12883"/>
                  </a:cubicBezTo>
                  <a:cubicBezTo>
                    <a:pt x="5525" y="12883"/>
                    <a:pt x="5394" y="12752"/>
                    <a:pt x="5394" y="12585"/>
                  </a:cubicBezTo>
                  <a:cubicBezTo>
                    <a:pt x="5394" y="12216"/>
                    <a:pt x="5513" y="12014"/>
                    <a:pt x="5597" y="11859"/>
                  </a:cubicBezTo>
                  <a:cubicBezTo>
                    <a:pt x="5668" y="11728"/>
                    <a:pt x="5728" y="11633"/>
                    <a:pt x="5728" y="11418"/>
                  </a:cubicBezTo>
                  <a:cubicBezTo>
                    <a:pt x="5728" y="11192"/>
                    <a:pt x="5692" y="11097"/>
                    <a:pt x="5597" y="10966"/>
                  </a:cubicBezTo>
                  <a:cubicBezTo>
                    <a:pt x="5513" y="10799"/>
                    <a:pt x="5394" y="10609"/>
                    <a:pt x="5394" y="10240"/>
                  </a:cubicBezTo>
                  <a:cubicBezTo>
                    <a:pt x="5394" y="9870"/>
                    <a:pt x="5513" y="9656"/>
                    <a:pt x="5597" y="9513"/>
                  </a:cubicBezTo>
                  <a:cubicBezTo>
                    <a:pt x="5668" y="9370"/>
                    <a:pt x="5728" y="9287"/>
                    <a:pt x="5728" y="9061"/>
                  </a:cubicBezTo>
                  <a:cubicBezTo>
                    <a:pt x="5728" y="8835"/>
                    <a:pt x="5692" y="8751"/>
                    <a:pt x="5597" y="8620"/>
                  </a:cubicBezTo>
                  <a:cubicBezTo>
                    <a:pt x="5513" y="8454"/>
                    <a:pt x="5394" y="8263"/>
                    <a:pt x="5394" y="7882"/>
                  </a:cubicBezTo>
                  <a:cubicBezTo>
                    <a:pt x="5394" y="7513"/>
                    <a:pt x="5513" y="7299"/>
                    <a:pt x="5597" y="7156"/>
                  </a:cubicBezTo>
                  <a:cubicBezTo>
                    <a:pt x="5668" y="7025"/>
                    <a:pt x="5728" y="6930"/>
                    <a:pt x="5728" y="6703"/>
                  </a:cubicBezTo>
                  <a:cubicBezTo>
                    <a:pt x="5728" y="6489"/>
                    <a:pt x="5692" y="6394"/>
                    <a:pt x="5597" y="6263"/>
                  </a:cubicBezTo>
                  <a:cubicBezTo>
                    <a:pt x="5549" y="6191"/>
                    <a:pt x="5525" y="6108"/>
                    <a:pt x="5478" y="6025"/>
                  </a:cubicBezTo>
                  <a:cubicBezTo>
                    <a:pt x="5489" y="6013"/>
                    <a:pt x="5525" y="6013"/>
                    <a:pt x="5537" y="6001"/>
                  </a:cubicBezTo>
                  <a:cubicBezTo>
                    <a:pt x="5692" y="5918"/>
                    <a:pt x="5811" y="5858"/>
                    <a:pt x="6049" y="5858"/>
                  </a:cubicBezTo>
                  <a:close/>
                  <a:moveTo>
                    <a:pt x="4811" y="0"/>
                  </a:moveTo>
                  <a:cubicBezTo>
                    <a:pt x="3799" y="0"/>
                    <a:pt x="2811" y="310"/>
                    <a:pt x="1989" y="893"/>
                  </a:cubicBezTo>
                  <a:cubicBezTo>
                    <a:pt x="1906" y="953"/>
                    <a:pt x="1894" y="1072"/>
                    <a:pt x="1953" y="1155"/>
                  </a:cubicBezTo>
                  <a:cubicBezTo>
                    <a:pt x="1989" y="1212"/>
                    <a:pt x="2046" y="1239"/>
                    <a:pt x="2103" y="1239"/>
                  </a:cubicBezTo>
                  <a:cubicBezTo>
                    <a:pt x="2142" y="1239"/>
                    <a:pt x="2182" y="1227"/>
                    <a:pt x="2215" y="1203"/>
                  </a:cubicBezTo>
                  <a:cubicBezTo>
                    <a:pt x="2977" y="667"/>
                    <a:pt x="3870" y="381"/>
                    <a:pt x="4811" y="381"/>
                  </a:cubicBezTo>
                  <a:cubicBezTo>
                    <a:pt x="5835" y="381"/>
                    <a:pt x="6847" y="738"/>
                    <a:pt x="7645" y="1393"/>
                  </a:cubicBezTo>
                  <a:cubicBezTo>
                    <a:pt x="8442" y="2048"/>
                    <a:pt x="8978" y="2941"/>
                    <a:pt x="9180" y="3941"/>
                  </a:cubicBezTo>
                  <a:cubicBezTo>
                    <a:pt x="9216" y="4108"/>
                    <a:pt x="9169" y="4286"/>
                    <a:pt x="9061" y="4417"/>
                  </a:cubicBezTo>
                  <a:cubicBezTo>
                    <a:pt x="8942" y="4548"/>
                    <a:pt x="8776" y="4644"/>
                    <a:pt x="8597" y="4644"/>
                  </a:cubicBezTo>
                  <a:lnTo>
                    <a:pt x="1025" y="4644"/>
                  </a:lnTo>
                  <a:cubicBezTo>
                    <a:pt x="846" y="4644"/>
                    <a:pt x="679" y="4560"/>
                    <a:pt x="560" y="4417"/>
                  </a:cubicBezTo>
                  <a:cubicBezTo>
                    <a:pt x="465" y="4286"/>
                    <a:pt x="417" y="4108"/>
                    <a:pt x="453" y="3941"/>
                  </a:cubicBezTo>
                  <a:cubicBezTo>
                    <a:pt x="608" y="3108"/>
                    <a:pt x="1013" y="2346"/>
                    <a:pt x="1608" y="1739"/>
                  </a:cubicBezTo>
                  <a:cubicBezTo>
                    <a:pt x="1679" y="1667"/>
                    <a:pt x="1679" y="1548"/>
                    <a:pt x="1608" y="1453"/>
                  </a:cubicBezTo>
                  <a:cubicBezTo>
                    <a:pt x="1572" y="1417"/>
                    <a:pt x="1525" y="1399"/>
                    <a:pt x="1474" y="1399"/>
                  </a:cubicBezTo>
                  <a:cubicBezTo>
                    <a:pt x="1424" y="1399"/>
                    <a:pt x="1370" y="1417"/>
                    <a:pt x="1322" y="1453"/>
                  </a:cubicBezTo>
                  <a:cubicBezTo>
                    <a:pt x="679" y="2120"/>
                    <a:pt x="239" y="2941"/>
                    <a:pt x="60" y="3858"/>
                  </a:cubicBezTo>
                  <a:cubicBezTo>
                    <a:pt x="1" y="4132"/>
                    <a:pt x="72" y="4429"/>
                    <a:pt x="251" y="4656"/>
                  </a:cubicBezTo>
                  <a:cubicBezTo>
                    <a:pt x="382" y="4822"/>
                    <a:pt x="584" y="4941"/>
                    <a:pt x="787" y="4977"/>
                  </a:cubicBezTo>
                  <a:cubicBezTo>
                    <a:pt x="798" y="5072"/>
                    <a:pt x="834" y="5156"/>
                    <a:pt x="882" y="5239"/>
                  </a:cubicBezTo>
                  <a:cubicBezTo>
                    <a:pt x="834" y="5382"/>
                    <a:pt x="822" y="5549"/>
                    <a:pt x="822" y="5727"/>
                  </a:cubicBezTo>
                  <a:cubicBezTo>
                    <a:pt x="822" y="6203"/>
                    <a:pt x="965" y="6465"/>
                    <a:pt x="1072" y="6644"/>
                  </a:cubicBezTo>
                  <a:cubicBezTo>
                    <a:pt x="1132" y="6763"/>
                    <a:pt x="1144" y="6787"/>
                    <a:pt x="1144" y="6906"/>
                  </a:cubicBezTo>
                  <a:cubicBezTo>
                    <a:pt x="1144" y="7025"/>
                    <a:pt x="1132" y="7037"/>
                    <a:pt x="1072" y="7156"/>
                  </a:cubicBezTo>
                  <a:cubicBezTo>
                    <a:pt x="965" y="7334"/>
                    <a:pt x="822" y="7596"/>
                    <a:pt x="822" y="8073"/>
                  </a:cubicBezTo>
                  <a:cubicBezTo>
                    <a:pt x="822" y="8549"/>
                    <a:pt x="965" y="8823"/>
                    <a:pt x="1072" y="9001"/>
                  </a:cubicBezTo>
                  <a:cubicBezTo>
                    <a:pt x="1132" y="9120"/>
                    <a:pt x="1144" y="9132"/>
                    <a:pt x="1144" y="9251"/>
                  </a:cubicBezTo>
                  <a:cubicBezTo>
                    <a:pt x="1144" y="9370"/>
                    <a:pt x="1132" y="9382"/>
                    <a:pt x="1072" y="9501"/>
                  </a:cubicBezTo>
                  <a:cubicBezTo>
                    <a:pt x="965" y="9680"/>
                    <a:pt x="822" y="9954"/>
                    <a:pt x="822" y="10430"/>
                  </a:cubicBezTo>
                  <a:cubicBezTo>
                    <a:pt x="822" y="10906"/>
                    <a:pt x="965" y="11168"/>
                    <a:pt x="1072" y="11347"/>
                  </a:cubicBezTo>
                  <a:cubicBezTo>
                    <a:pt x="1132" y="11466"/>
                    <a:pt x="1144" y="11490"/>
                    <a:pt x="1144" y="11609"/>
                  </a:cubicBezTo>
                  <a:cubicBezTo>
                    <a:pt x="1144" y="11978"/>
                    <a:pt x="1453" y="12287"/>
                    <a:pt x="1834" y="12287"/>
                  </a:cubicBezTo>
                  <a:cubicBezTo>
                    <a:pt x="2203" y="12287"/>
                    <a:pt x="2513" y="11978"/>
                    <a:pt x="2513" y="11609"/>
                  </a:cubicBezTo>
                  <a:cubicBezTo>
                    <a:pt x="2513" y="11133"/>
                    <a:pt x="2370" y="10859"/>
                    <a:pt x="2263" y="10680"/>
                  </a:cubicBezTo>
                  <a:cubicBezTo>
                    <a:pt x="2203" y="10561"/>
                    <a:pt x="2191" y="10549"/>
                    <a:pt x="2191" y="10430"/>
                  </a:cubicBezTo>
                  <a:cubicBezTo>
                    <a:pt x="2191" y="10311"/>
                    <a:pt x="2203" y="10299"/>
                    <a:pt x="2263" y="10180"/>
                  </a:cubicBezTo>
                  <a:cubicBezTo>
                    <a:pt x="2370" y="10001"/>
                    <a:pt x="2513" y="9728"/>
                    <a:pt x="2513" y="9251"/>
                  </a:cubicBezTo>
                  <a:cubicBezTo>
                    <a:pt x="2513" y="8775"/>
                    <a:pt x="2370" y="8513"/>
                    <a:pt x="2263" y="8335"/>
                  </a:cubicBezTo>
                  <a:cubicBezTo>
                    <a:pt x="2203" y="8216"/>
                    <a:pt x="2191" y="8192"/>
                    <a:pt x="2191" y="8073"/>
                  </a:cubicBezTo>
                  <a:cubicBezTo>
                    <a:pt x="2191" y="7954"/>
                    <a:pt x="2203" y="7942"/>
                    <a:pt x="2263" y="7823"/>
                  </a:cubicBezTo>
                  <a:cubicBezTo>
                    <a:pt x="2370" y="7644"/>
                    <a:pt x="2513" y="7382"/>
                    <a:pt x="2513" y="6906"/>
                  </a:cubicBezTo>
                  <a:cubicBezTo>
                    <a:pt x="2513" y="6549"/>
                    <a:pt x="2430" y="6311"/>
                    <a:pt x="2346" y="6132"/>
                  </a:cubicBezTo>
                  <a:cubicBezTo>
                    <a:pt x="2644" y="6108"/>
                    <a:pt x="2822" y="6025"/>
                    <a:pt x="2977" y="5953"/>
                  </a:cubicBezTo>
                  <a:cubicBezTo>
                    <a:pt x="3025" y="5941"/>
                    <a:pt x="3049" y="5906"/>
                    <a:pt x="3096" y="5894"/>
                  </a:cubicBezTo>
                  <a:lnTo>
                    <a:pt x="3096" y="5894"/>
                  </a:lnTo>
                  <a:cubicBezTo>
                    <a:pt x="3001" y="6072"/>
                    <a:pt x="2930" y="6311"/>
                    <a:pt x="2930" y="6644"/>
                  </a:cubicBezTo>
                  <a:cubicBezTo>
                    <a:pt x="2930" y="7120"/>
                    <a:pt x="3084" y="7394"/>
                    <a:pt x="3180" y="7573"/>
                  </a:cubicBezTo>
                  <a:cubicBezTo>
                    <a:pt x="3239" y="7692"/>
                    <a:pt x="3263" y="7704"/>
                    <a:pt x="3263" y="7823"/>
                  </a:cubicBezTo>
                  <a:cubicBezTo>
                    <a:pt x="3263" y="7942"/>
                    <a:pt x="3239" y="7954"/>
                    <a:pt x="3180" y="8073"/>
                  </a:cubicBezTo>
                  <a:cubicBezTo>
                    <a:pt x="3096" y="8239"/>
                    <a:pt x="2942" y="8489"/>
                    <a:pt x="2930" y="8894"/>
                  </a:cubicBezTo>
                  <a:cubicBezTo>
                    <a:pt x="2930" y="9001"/>
                    <a:pt x="3001" y="9085"/>
                    <a:pt x="3108" y="9108"/>
                  </a:cubicBezTo>
                  <a:lnTo>
                    <a:pt x="3120" y="9108"/>
                  </a:lnTo>
                  <a:cubicBezTo>
                    <a:pt x="3227" y="9108"/>
                    <a:pt x="3323" y="9025"/>
                    <a:pt x="3323" y="8930"/>
                  </a:cubicBezTo>
                  <a:cubicBezTo>
                    <a:pt x="3334" y="8608"/>
                    <a:pt x="3442" y="8418"/>
                    <a:pt x="3525" y="8275"/>
                  </a:cubicBezTo>
                  <a:cubicBezTo>
                    <a:pt x="3596" y="8132"/>
                    <a:pt x="3656" y="8049"/>
                    <a:pt x="3656" y="7823"/>
                  </a:cubicBezTo>
                  <a:cubicBezTo>
                    <a:pt x="3656" y="7596"/>
                    <a:pt x="3620" y="7513"/>
                    <a:pt x="3525" y="7382"/>
                  </a:cubicBezTo>
                  <a:cubicBezTo>
                    <a:pt x="3442" y="7215"/>
                    <a:pt x="3323" y="7025"/>
                    <a:pt x="3323" y="6644"/>
                  </a:cubicBezTo>
                  <a:cubicBezTo>
                    <a:pt x="3323" y="6275"/>
                    <a:pt x="3442" y="6072"/>
                    <a:pt x="3525" y="5918"/>
                  </a:cubicBezTo>
                  <a:cubicBezTo>
                    <a:pt x="3561" y="5870"/>
                    <a:pt x="3573" y="5846"/>
                    <a:pt x="3584" y="5799"/>
                  </a:cubicBezTo>
                  <a:cubicBezTo>
                    <a:pt x="3823" y="5799"/>
                    <a:pt x="3954" y="5870"/>
                    <a:pt x="4096" y="5930"/>
                  </a:cubicBezTo>
                  <a:cubicBezTo>
                    <a:pt x="4108" y="5953"/>
                    <a:pt x="4132" y="5953"/>
                    <a:pt x="4156" y="5965"/>
                  </a:cubicBezTo>
                  <a:cubicBezTo>
                    <a:pt x="4120" y="6049"/>
                    <a:pt x="4073" y="6132"/>
                    <a:pt x="4037" y="6203"/>
                  </a:cubicBezTo>
                  <a:cubicBezTo>
                    <a:pt x="3954" y="6334"/>
                    <a:pt x="3894" y="6430"/>
                    <a:pt x="3894" y="6644"/>
                  </a:cubicBezTo>
                  <a:cubicBezTo>
                    <a:pt x="3894" y="6870"/>
                    <a:pt x="3942" y="6965"/>
                    <a:pt x="4037" y="7096"/>
                  </a:cubicBezTo>
                  <a:cubicBezTo>
                    <a:pt x="4120" y="7263"/>
                    <a:pt x="4239" y="7454"/>
                    <a:pt x="4239" y="7823"/>
                  </a:cubicBezTo>
                  <a:cubicBezTo>
                    <a:pt x="4239" y="8192"/>
                    <a:pt x="4120" y="8406"/>
                    <a:pt x="4037" y="8549"/>
                  </a:cubicBezTo>
                  <a:cubicBezTo>
                    <a:pt x="3954" y="8692"/>
                    <a:pt x="3894" y="8775"/>
                    <a:pt x="3894" y="9001"/>
                  </a:cubicBezTo>
                  <a:cubicBezTo>
                    <a:pt x="3894" y="9228"/>
                    <a:pt x="3942" y="9311"/>
                    <a:pt x="4037" y="9442"/>
                  </a:cubicBezTo>
                  <a:cubicBezTo>
                    <a:pt x="4120" y="9609"/>
                    <a:pt x="4239" y="9799"/>
                    <a:pt x="4239" y="10180"/>
                  </a:cubicBezTo>
                  <a:cubicBezTo>
                    <a:pt x="4239" y="10549"/>
                    <a:pt x="4120" y="10752"/>
                    <a:pt x="4037" y="10906"/>
                  </a:cubicBezTo>
                  <a:cubicBezTo>
                    <a:pt x="3954" y="11037"/>
                    <a:pt x="3894" y="11133"/>
                    <a:pt x="3894" y="11347"/>
                  </a:cubicBezTo>
                  <a:cubicBezTo>
                    <a:pt x="3894" y="11573"/>
                    <a:pt x="3942" y="11668"/>
                    <a:pt x="4037" y="11799"/>
                  </a:cubicBezTo>
                  <a:cubicBezTo>
                    <a:pt x="4120" y="11966"/>
                    <a:pt x="4239" y="12156"/>
                    <a:pt x="4239" y="12526"/>
                  </a:cubicBezTo>
                  <a:cubicBezTo>
                    <a:pt x="4239" y="12692"/>
                    <a:pt x="4108" y="12823"/>
                    <a:pt x="3942" y="12823"/>
                  </a:cubicBezTo>
                  <a:cubicBezTo>
                    <a:pt x="3787" y="12823"/>
                    <a:pt x="3644" y="12692"/>
                    <a:pt x="3644" y="12526"/>
                  </a:cubicBezTo>
                  <a:cubicBezTo>
                    <a:pt x="3644" y="12299"/>
                    <a:pt x="3608" y="12216"/>
                    <a:pt x="3513" y="12085"/>
                  </a:cubicBezTo>
                  <a:cubicBezTo>
                    <a:pt x="3430" y="11918"/>
                    <a:pt x="3299" y="11728"/>
                    <a:pt x="3299" y="11347"/>
                  </a:cubicBezTo>
                  <a:cubicBezTo>
                    <a:pt x="3299" y="10978"/>
                    <a:pt x="3418" y="10775"/>
                    <a:pt x="3513" y="10621"/>
                  </a:cubicBezTo>
                  <a:cubicBezTo>
                    <a:pt x="3584" y="10490"/>
                    <a:pt x="3644" y="10394"/>
                    <a:pt x="3644" y="10180"/>
                  </a:cubicBezTo>
                  <a:cubicBezTo>
                    <a:pt x="3644" y="9954"/>
                    <a:pt x="3608" y="9859"/>
                    <a:pt x="3513" y="9728"/>
                  </a:cubicBezTo>
                  <a:cubicBezTo>
                    <a:pt x="3501" y="9704"/>
                    <a:pt x="3477" y="9680"/>
                    <a:pt x="3465" y="9656"/>
                  </a:cubicBezTo>
                  <a:cubicBezTo>
                    <a:pt x="3442" y="9593"/>
                    <a:pt x="3381" y="9556"/>
                    <a:pt x="3311" y="9556"/>
                  </a:cubicBezTo>
                  <a:cubicBezTo>
                    <a:pt x="3276" y="9556"/>
                    <a:pt x="3239" y="9565"/>
                    <a:pt x="3203" y="9585"/>
                  </a:cubicBezTo>
                  <a:cubicBezTo>
                    <a:pt x="3108" y="9620"/>
                    <a:pt x="3061" y="9740"/>
                    <a:pt x="3132" y="9847"/>
                  </a:cubicBezTo>
                  <a:cubicBezTo>
                    <a:pt x="3144" y="9882"/>
                    <a:pt x="3156" y="9906"/>
                    <a:pt x="3168" y="9918"/>
                  </a:cubicBezTo>
                  <a:cubicBezTo>
                    <a:pt x="3227" y="10037"/>
                    <a:pt x="3239" y="10061"/>
                    <a:pt x="3239" y="10180"/>
                  </a:cubicBezTo>
                  <a:cubicBezTo>
                    <a:pt x="3239" y="10299"/>
                    <a:pt x="3227" y="10311"/>
                    <a:pt x="3168" y="10430"/>
                  </a:cubicBezTo>
                  <a:cubicBezTo>
                    <a:pt x="3061" y="10609"/>
                    <a:pt x="2918" y="10871"/>
                    <a:pt x="2918" y="11347"/>
                  </a:cubicBezTo>
                  <a:cubicBezTo>
                    <a:pt x="2918" y="11823"/>
                    <a:pt x="3061" y="12097"/>
                    <a:pt x="3168" y="12276"/>
                  </a:cubicBezTo>
                  <a:cubicBezTo>
                    <a:pt x="3227" y="12395"/>
                    <a:pt x="3239" y="12407"/>
                    <a:pt x="3239" y="12526"/>
                  </a:cubicBezTo>
                  <a:cubicBezTo>
                    <a:pt x="3239" y="12895"/>
                    <a:pt x="3561" y="13216"/>
                    <a:pt x="3930" y="13216"/>
                  </a:cubicBezTo>
                  <a:cubicBezTo>
                    <a:pt x="4299" y="13216"/>
                    <a:pt x="4608" y="12895"/>
                    <a:pt x="4608" y="12526"/>
                  </a:cubicBezTo>
                  <a:cubicBezTo>
                    <a:pt x="4608" y="12049"/>
                    <a:pt x="4466" y="11787"/>
                    <a:pt x="4358" y="11609"/>
                  </a:cubicBezTo>
                  <a:cubicBezTo>
                    <a:pt x="4299" y="11490"/>
                    <a:pt x="4287" y="11466"/>
                    <a:pt x="4287" y="11347"/>
                  </a:cubicBezTo>
                  <a:cubicBezTo>
                    <a:pt x="4287" y="11228"/>
                    <a:pt x="4299" y="11216"/>
                    <a:pt x="4358" y="11097"/>
                  </a:cubicBezTo>
                  <a:cubicBezTo>
                    <a:pt x="4466" y="10918"/>
                    <a:pt x="4608" y="10656"/>
                    <a:pt x="4608" y="10180"/>
                  </a:cubicBezTo>
                  <a:cubicBezTo>
                    <a:pt x="4608" y="9704"/>
                    <a:pt x="4466" y="9430"/>
                    <a:pt x="4358" y="9251"/>
                  </a:cubicBezTo>
                  <a:cubicBezTo>
                    <a:pt x="4299" y="9132"/>
                    <a:pt x="4287" y="9120"/>
                    <a:pt x="4287" y="9001"/>
                  </a:cubicBezTo>
                  <a:cubicBezTo>
                    <a:pt x="4287" y="8882"/>
                    <a:pt x="4299" y="8870"/>
                    <a:pt x="4358" y="8751"/>
                  </a:cubicBezTo>
                  <a:cubicBezTo>
                    <a:pt x="4466" y="8573"/>
                    <a:pt x="4608" y="8299"/>
                    <a:pt x="4608" y="7823"/>
                  </a:cubicBezTo>
                  <a:cubicBezTo>
                    <a:pt x="4608" y="7346"/>
                    <a:pt x="4466" y="7084"/>
                    <a:pt x="4358" y="6906"/>
                  </a:cubicBezTo>
                  <a:cubicBezTo>
                    <a:pt x="4299" y="6787"/>
                    <a:pt x="4287" y="6763"/>
                    <a:pt x="4287" y="6656"/>
                  </a:cubicBezTo>
                  <a:cubicBezTo>
                    <a:pt x="4287" y="6537"/>
                    <a:pt x="4299" y="6513"/>
                    <a:pt x="4358" y="6394"/>
                  </a:cubicBezTo>
                  <a:cubicBezTo>
                    <a:pt x="4406" y="6322"/>
                    <a:pt x="4466" y="6215"/>
                    <a:pt x="4513" y="6096"/>
                  </a:cubicBezTo>
                  <a:cubicBezTo>
                    <a:pt x="4597" y="6120"/>
                    <a:pt x="4704" y="6132"/>
                    <a:pt x="4823" y="6132"/>
                  </a:cubicBezTo>
                  <a:cubicBezTo>
                    <a:pt x="4942" y="6132"/>
                    <a:pt x="5049" y="6120"/>
                    <a:pt x="5132" y="6096"/>
                  </a:cubicBezTo>
                  <a:cubicBezTo>
                    <a:pt x="5180" y="6215"/>
                    <a:pt x="5239" y="6322"/>
                    <a:pt x="5287" y="6394"/>
                  </a:cubicBezTo>
                  <a:cubicBezTo>
                    <a:pt x="5347" y="6513"/>
                    <a:pt x="5359" y="6537"/>
                    <a:pt x="5359" y="6656"/>
                  </a:cubicBezTo>
                  <a:cubicBezTo>
                    <a:pt x="5359" y="6775"/>
                    <a:pt x="5347" y="6787"/>
                    <a:pt x="5287" y="6906"/>
                  </a:cubicBezTo>
                  <a:cubicBezTo>
                    <a:pt x="5180" y="7084"/>
                    <a:pt x="5025" y="7346"/>
                    <a:pt x="5025" y="7823"/>
                  </a:cubicBezTo>
                  <a:cubicBezTo>
                    <a:pt x="5025" y="8299"/>
                    <a:pt x="5180" y="8573"/>
                    <a:pt x="5287" y="8751"/>
                  </a:cubicBezTo>
                  <a:cubicBezTo>
                    <a:pt x="5347" y="8870"/>
                    <a:pt x="5359" y="8882"/>
                    <a:pt x="5359" y="9001"/>
                  </a:cubicBezTo>
                  <a:cubicBezTo>
                    <a:pt x="5359" y="9120"/>
                    <a:pt x="5347" y="9132"/>
                    <a:pt x="5287" y="9251"/>
                  </a:cubicBezTo>
                  <a:cubicBezTo>
                    <a:pt x="5180" y="9430"/>
                    <a:pt x="5025" y="9704"/>
                    <a:pt x="5025" y="10180"/>
                  </a:cubicBezTo>
                  <a:cubicBezTo>
                    <a:pt x="5025" y="10656"/>
                    <a:pt x="5180" y="10918"/>
                    <a:pt x="5287" y="11097"/>
                  </a:cubicBezTo>
                  <a:cubicBezTo>
                    <a:pt x="5347" y="11216"/>
                    <a:pt x="5359" y="11228"/>
                    <a:pt x="5359" y="11347"/>
                  </a:cubicBezTo>
                  <a:cubicBezTo>
                    <a:pt x="5359" y="11466"/>
                    <a:pt x="5347" y="11490"/>
                    <a:pt x="5287" y="11609"/>
                  </a:cubicBezTo>
                  <a:cubicBezTo>
                    <a:pt x="5180" y="11787"/>
                    <a:pt x="5025" y="12049"/>
                    <a:pt x="5025" y="12526"/>
                  </a:cubicBezTo>
                  <a:cubicBezTo>
                    <a:pt x="5025" y="12895"/>
                    <a:pt x="5347" y="13216"/>
                    <a:pt x="5716" y="13216"/>
                  </a:cubicBezTo>
                  <a:cubicBezTo>
                    <a:pt x="6085" y="13216"/>
                    <a:pt x="6394" y="12895"/>
                    <a:pt x="6394" y="12526"/>
                  </a:cubicBezTo>
                  <a:cubicBezTo>
                    <a:pt x="6394" y="12407"/>
                    <a:pt x="6418" y="12395"/>
                    <a:pt x="6478" y="12276"/>
                  </a:cubicBezTo>
                  <a:cubicBezTo>
                    <a:pt x="6573" y="12097"/>
                    <a:pt x="6728" y="11823"/>
                    <a:pt x="6728" y="11347"/>
                  </a:cubicBezTo>
                  <a:cubicBezTo>
                    <a:pt x="6728" y="10871"/>
                    <a:pt x="6573" y="10609"/>
                    <a:pt x="6478" y="10430"/>
                  </a:cubicBezTo>
                  <a:cubicBezTo>
                    <a:pt x="6418" y="10311"/>
                    <a:pt x="6394" y="10299"/>
                    <a:pt x="6394" y="10180"/>
                  </a:cubicBezTo>
                  <a:cubicBezTo>
                    <a:pt x="6394" y="10061"/>
                    <a:pt x="6418" y="10037"/>
                    <a:pt x="6478" y="9918"/>
                  </a:cubicBezTo>
                  <a:cubicBezTo>
                    <a:pt x="6573" y="9740"/>
                    <a:pt x="6728" y="9478"/>
                    <a:pt x="6728" y="9001"/>
                  </a:cubicBezTo>
                  <a:cubicBezTo>
                    <a:pt x="6728" y="8525"/>
                    <a:pt x="6573" y="8251"/>
                    <a:pt x="6478" y="8073"/>
                  </a:cubicBezTo>
                  <a:cubicBezTo>
                    <a:pt x="6418" y="7954"/>
                    <a:pt x="6394" y="7942"/>
                    <a:pt x="6394" y="7823"/>
                  </a:cubicBezTo>
                  <a:cubicBezTo>
                    <a:pt x="6394" y="7704"/>
                    <a:pt x="6418" y="7692"/>
                    <a:pt x="6478" y="7573"/>
                  </a:cubicBezTo>
                  <a:cubicBezTo>
                    <a:pt x="6573" y="7394"/>
                    <a:pt x="6728" y="7132"/>
                    <a:pt x="6728" y="6656"/>
                  </a:cubicBezTo>
                  <a:cubicBezTo>
                    <a:pt x="6728" y="6299"/>
                    <a:pt x="6632" y="6060"/>
                    <a:pt x="6561" y="5894"/>
                  </a:cubicBezTo>
                  <a:lnTo>
                    <a:pt x="6561" y="5894"/>
                  </a:lnTo>
                  <a:cubicBezTo>
                    <a:pt x="6609" y="5906"/>
                    <a:pt x="6632" y="5918"/>
                    <a:pt x="6668" y="5953"/>
                  </a:cubicBezTo>
                  <a:cubicBezTo>
                    <a:pt x="6811" y="6025"/>
                    <a:pt x="6990" y="6120"/>
                    <a:pt x="7287" y="6132"/>
                  </a:cubicBezTo>
                  <a:cubicBezTo>
                    <a:pt x="7204" y="6311"/>
                    <a:pt x="7133" y="6549"/>
                    <a:pt x="7133" y="6906"/>
                  </a:cubicBezTo>
                  <a:cubicBezTo>
                    <a:pt x="7133" y="7382"/>
                    <a:pt x="7275" y="7644"/>
                    <a:pt x="7383" y="7823"/>
                  </a:cubicBezTo>
                  <a:cubicBezTo>
                    <a:pt x="7442" y="7942"/>
                    <a:pt x="7454" y="7965"/>
                    <a:pt x="7454" y="8073"/>
                  </a:cubicBezTo>
                  <a:cubicBezTo>
                    <a:pt x="7454" y="8204"/>
                    <a:pt x="7442" y="8216"/>
                    <a:pt x="7383" y="8335"/>
                  </a:cubicBezTo>
                  <a:cubicBezTo>
                    <a:pt x="7275" y="8513"/>
                    <a:pt x="7133" y="8775"/>
                    <a:pt x="7133" y="9251"/>
                  </a:cubicBezTo>
                  <a:cubicBezTo>
                    <a:pt x="7133" y="9728"/>
                    <a:pt x="7275" y="10001"/>
                    <a:pt x="7383" y="10180"/>
                  </a:cubicBezTo>
                  <a:cubicBezTo>
                    <a:pt x="7442" y="10299"/>
                    <a:pt x="7454" y="10311"/>
                    <a:pt x="7454" y="10430"/>
                  </a:cubicBezTo>
                  <a:cubicBezTo>
                    <a:pt x="7454" y="10549"/>
                    <a:pt x="7442" y="10561"/>
                    <a:pt x="7383" y="10680"/>
                  </a:cubicBezTo>
                  <a:cubicBezTo>
                    <a:pt x="7275" y="10859"/>
                    <a:pt x="7133" y="11133"/>
                    <a:pt x="7133" y="11609"/>
                  </a:cubicBezTo>
                  <a:cubicBezTo>
                    <a:pt x="7133" y="11978"/>
                    <a:pt x="7442" y="12287"/>
                    <a:pt x="7811" y="12287"/>
                  </a:cubicBezTo>
                  <a:cubicBezTo>
                    <a:pt x="8180" y="12287"/>
                    <a:pt x="8502" y="11978"/>
                    <a:pt x="8502" y="11609"/>
                  </a:cubicBezTo>
                  <a:cubicBezTo>
                    <a:pt x="8502" y="11490"/>
                    <a:pt x="8514" y="11466"/>
                    <a:pt x="8573" y="11347"/>
                  </a:cubicBezTo>
                  <a:cubicBezTo>
                    <a:pt x="8680" y="11168"/>
                    <a:pt x="8823" y="10906"/>
                    <a:pt x="8823" y="10430"/>
                  </a:cubicBezTo>
                  <a:cubicBezTo>
                    <a:pt x="8823" y="9954"/>
                    <a:pt x="8680" y="9680"/>
                    <a:pt x="8573" y="9501"/>
                  </a:cubicBezTo>
                  <a:cubicBezTo>
                    <a:pt x="8514" y="9382"/>
                    <a:pt x="8502" y="9370"/>
                    <a:pt x="8502" y="9251"/>
                  </a:cubicBezTo>
                  <a:cubicBezTo>
                    <a:pt x="8502" y="9132"/>
                    <a:pt x="8514" y="9120"/>
                    <a:pt x="8573" y="9001"/>
                  </a:cubicBezTo>
                  <a:cubicBezTo>
                    <a:pt x="8633" y="8894"/>
                    <a:pt x="8704" y="8763"/>
                    <a:pt x="8764" y="8573"/>
                  </a:cubicBezTo>
                  <a:cubicBezTo>
                    <a:pt x="8799" y="8466"/>
                    <a:pt x="8740" y="8358"/>
                    <a:pt x="8633" y="8335"/>
                  </a:cubicBezTo>
                  <a:cubicBezTo>
                    <a:pt x="8612" y="8328"/>
                    <a:pt x="8590" y="8324"/>
                    <a:pt x="8570" y="8324"/>
                  </a:cubicBezTo>
                  <a:cubicBezTo>
                    <a:pt x="8487" y="8324"/>
                    <a:pt x="8414" y="8380"/>
                    <a:pt x="8395" y="8466"/>
                  </a:cubicBezTo>
                  <a:cubicBezTo>
                    <a:pt x="8347" y="8608"/>
                    <a:pt x="8287" y="8716"/>
                    <a:pt x="8240" y="8811"/>
                  </a:cubicBezTo>
                  <a:cubicBezTo>
                    <a:pt x="8168" y="8942"/>
                    <a:pt x="8109" y="9025"/>
                    <a:pt x="8109" y="9251"/>
                  </a:cubicBezTo>
                  <a:cubicBezTo>
                    <a:pt x="8109" y="9478"/>
                    <a:pt x="8156" y="9561"/>
                    <a:pt x="8240" y="9704"/>
                  </a:cubicBezTo>
                  <a:cubicBezTo>
                    <a:pt x="8335" y="9859"/>
                    <a:pt x="8454" y="10061"/>
                    <a:pt x="8454" y="10430"/>
                  </a:cubicBezTo>
                  <a:cubicBezTo>
                    <a:pt x="8454" y="10799"/>
                    <a:pt x="8335" y="11013"/>
                    <a:pt x="8240" y="11156"/>
                  </a:cubicBezTo>
                  <a:cubicBezTo>
                    <a:pt x="8168" y="11299"/>
                    <a:pt x="8109" y="11383"/>
                    <a:pt x="8109" y="11609"/>
                  </a:cubicBezTo>
                  <a:cubicBezTo>
                    <a:pt x="8109" y="11775"/>
                    <a:pt x="7978" y="11906"/>
                    <a:pt x="7811" y="11906"/>
                  </a:cubicBezTo>
                  <a:cubicBezTo>
                    <a:pt x="7645" y="11906"/>
                    <a:pt x="7514" y="11775"/>
                    <a:pt x="7514" y="11609"/>
                  </a:cubicBezTo>
                  <a:cubicBezTo>
                    <a:pt x="7514" y="11240"/>
                    <a:pt x="7633" y="11025"/>
                    <a:pt x="7728" y="10883"/>
                  </a:cubicBezTo>
                  <a:cubicBezTo>
                    <a:pt x="7799" y="10740"/>
                    <a:pt x="7859" y="10656"/>
                    <a:pt x="7859" y="10430"/>
                  </a:cubicBezTo>
                  <a:cubicBezTo>
                    <a:pt x="7859" y="10204"/>
                    <a:pt x="7811" y="10121"/>
                    <a:pt x="7728" y="9990"/>
                  </a:cubicBezTo>
                  <a:cubicBezTo>
                    <a:pt x="7633" y="9823"/>
                    <a:pt x="7514" y="9620"/>
                    <a:pt x="7514" y="9251"/>
                  </a:cubicBezTo>
                  <a:cubicBezTo>
                    <a:pt x="7514" y="8882"/>
                    <a:pt x="7633" y="8668"/>
                    <a:pt x="7728" y="8525"/>
                  </a:cubicBezTo>
                  <a:cubicBezTo>
                    <a:pt x="7799" y="8394"/>
                    <a:pt x="7859" y="8299"/>
                    <a:pt x="7859" y="8073"/>
                  </a:cubicBezTo>
                  <a:cubicBezTo>
                    <a:pt x="7859" y="7858"/>
                    <a:pt x="7811" y="7763"/>
                    <a:pt x="7728" y="7632"/>
                  </a:cubicBezTo>
                  <a:cubicBezTo>
                    <a:pt x="7633" y="7465"/>
                    <a:pt x="7514" y="7275"/>
                    <a:pt x="7514" y="6906"/>
                  </a:cubicBezTo>
                  <a:cubicBezTo>
                    <a:pt x="7514" y="6525"/>
                    <a:pt x="7633" y="6322"/>
                    <a:pt x="7728" y="6168"/>
                  </a:cubicBezTo>
                  <a:cubicBezTo>
                    <a:pt x="7740" y="6144"/>
                    <a:pt x="7752" y="6132"/>
                    <a:pt x="7752" y="6108"/>
                  </a:cubicBezTo>
                  <a:cubicBezTo>
                    <a:pt x="7811" y="6096"/>
                    <a:pt x="7871" y="6084"/>
                    <a:pt x="7930" y="6049"/>
                  </a:cubicBezTo>
                  <a:cubicBezTo>
                    <a:pt x="8121" y="5977"/>
                    <a:pt x="8287" y="5858"/>
                    <a:pt x="8442" y="5727"/>
                  </a:cubicBezTo>
                  <a:lnTo>
                    <a:pt x="8442" y="5727"/>
                  </a:lnTo>
                  <a:cubicBezTo>
                    <a:pt x="8442" y="6096"/>
                    <a:pt x="8323" y="6311"/>
                    <a:pt x="8228" y="6453"/>
                  </a:cubicBezTo>
                  <a:cubicBezTo>
                    <a:pt x="8156" y="6584"/>
                    <a:pt x="8097" y="6680"/>
                    <a:pt x="8097" y="6906"/>
                  </a:cubicBezTo>
                  <a:cubicBezTo>
                    <a:pt x="8097" y="7120"/>
                    <a:pt x="8145" y="7215"/>
                    <a:pt x="8228" y="7346"/>
                  </a:cubicBezTo>
                  <a:cubicBezTo>
                    <a:pt x="8287" y="7454"/>
                    <a:pt x="8359" y="7573"/>
                    <a:pt x="8395" y="7751"/>
                  </a:cubicBezTo>
                  <a:cubicBezTo>
                    <a:pt x="8407" y="7835"/>
                    <a:pt x="8502" y="7894"/>
                    <a:pt x="8585" y="7894"/>
                  </a:cubicBezTo>
                  <a:lnTo>
                    <a:pt x="8633" y="7894"/>
                  </a:lnTo>
                  <a:cubicBezTo>
                    <a:pt x="8740" y="7870"/>
                    <a:pt x="8799" y="7763"/>
                    <a:pt x="8776" y="7656"/>
                  </a:cubicBezTo>
                  <a:cubicBezTo>
                    <a:pt x="8716" y="7442"/>
                    <a:pt x="8633" y="7275"/>
                    <a:pt x="8573" y="7156"/>
                  </a:cubicBezTo>
                  <a:cubicBezTo>
                    <a:pt x="8514" y="7037"/>
                    <a:pt x="8502" y="7025"/>
                    <a:pt x="8502" y="6906"/>
                  </a:cubicBezTo>
                  <a:cubicBezTo>
                    <a:pt x="8502" y="6787"/>
                    <a:pt x="8514" y="6763"/>
                    <a:pt x="8573" y="6644"/>
                  </a:cubicBezTo>
                  <a:cubicBezTo>
                    <a:pt x="8680" y="6465"/>
                    <a:pt x="8823" y="6203"/>
                    <a:pt x="8823" y="5727"/>
                  </a:cubicBezTo>
                  <a:cubicBezTo>
                    <a:pt x="8823" y="5549"/>
                    <a:pt x="8811" y="5382"/>
                    <a:pt x="8764" y="5239"/>
                  </a:cubicBezTo>
                  <a:cubicBezTo>
                    <a:pt x="8799" y="5144"/>
                    <a:pt x="8823" y="5072"/>
                    <a:pt x="8859" y="4977"/>
                  </a:cubicBezTo>
                  <a:cubicBezTo>
                    <a:pt x="9061" y="4941"/>
                    <a:pt x="9252" y="4822"/>
                    <a:pt x="9395" y="4656"/>
                  </a:cubicBezTo>
                  <a:cubicBezTo>
                    <a:pt x="9538" y="4453"/>
                    <a:pt x="9621" y="4167"/>
                    <a:pt x="9561" y="3870"/>
                  </a:cubicBezTo>
                  <a:cubicBezTo>
                    <a:pt x="9335" y="2798"/>
                    <a:pt x="8752" y="1798"/>
                    <a:pt x="7895" y="1096"/>
                  </a:cubicBezTo>
                  <a:cubicBezTo>
                    <a:pt x="7025" y="381"/>
                    <a:pt x="5918" y="0"/>
                    <a:pt x="4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323;p51">
              <a:extLst>
                <a:ext uri="{FF2B5EF4-FFF2-40B4-BE49-F238E27FC236}">
                  <a16:creationId xmlns:a16="http://schemas.microsoft.com/office/drawing/2014/main" id="{03221B2C-AF4C-4058-B7A0-2C8D05342F18}"/>
                </a:ext>
              </a:extLst>
            </p:cNvPr>
            <p:cNvSpPr/>
            <p:nvPr/>
          </p:nvSpPr>
          <p:spPr>
            <a:xfrm>
              <a:off x="6846975" y="1342850"/>
              <a:ext cx="137550" cy="17975"/>
            </a:xfrm>
            <a:custGeom>
              <a:avLst/>
              <a:gdLst/>
              <a:ahLst/>
              <a:cxnLst/>
              <a:rect l="l" t="t" r="r" b="b"/>
              <a:pathLst>
                <a:path w="5502" h="719" extrusionOk="0">
                  <a:moveTo>
                    <a:pt x="1465" y="1"/>
                  </a:moveTo>
                  <a:cubicBezTo>
                    <a:pt x="1096" y="1"/>
                    <a:pt x="905" y="108"/>
                    <a:pt x="739" y="179"/>
                  </a:cubicBezTo>
                  <a:cubicBezTo>
                    <a:pt x="596" y="263"/>
                    <a:pt x="453" y="334"/>
                    <a:pt x="191" y="334"/>
                  </a:cubicBezTo>
                  <a:cubicBezTo>
                    <a:pt x="84" y="334"/>
                    <a:pt x="0" y="417"/>
                    <a:pt x="0" y="525"/>
                  </a:cubicBezTo>
                  <a:cubicBezTo>
                    <a:pt x="0" y="632"/>
                    <a:pt x="84" y="715"/>
                    <a:pt x="191" y="715"/>
                  </a:cubicBezTo>
                  <a:cubicBezTo>
                    <a:pt x="225" y="717"/>
                    <a:pt x="258" y="718"/>
                    <a:pt x="290" y="718"/>
                  </a:cubicBezTo>
                  <a:cubicBezTo>
                    <a:pt x="585" y="718"/>
                    <a:pt x="756" y="624"/>
                    <a:pt x="917" y="548"/>
                  </a:cubicBezTo>
                  <a:cubicBezTo>
                    <a:pt x="1072" y="465"/>
                    <a:pt x="1203" y="394"/>
                    <a:pt x="1465" y="394"/>
                  </a:cubicBezTo>
                  <a:cubicBezTo>
                    <a:pt x="1739" y="394"/>
                    <a:pt x="1870" y="453"/>
                    <a:pt x="2025" y="548"/>
                  </a:cubicBezTo>
                  <a:cubicBezTo>
                    <a:pt x="2179" y="632"/>
                    <a:pt x="2382" y="715"/>
                    <a:pt x="2751" y="715"/>
                  </a:cubicBezTo>
                  <a:cubicBezTo>
                    <a:pt x="3120" y="715"/>
                    <a:pt x="3310" y="620"/>
                    <a:pt x="3477" y="548"/>
                  </a:cubicBezTo>
                  <a:cubicBezTo>
                    <a:pt x="3632" y="465"/>
                    <a:pt x="3763" y="394"/>
                    <a:pt x="4025" y="394"/>
                  </a:cubicBezTo>
                  <a:cubicBezTo>
                    <a:pt x="4299" y="394"/>
                    <a:pt x="4430" y="453"/>
                    <a:pt x="4584" y="548"/>
                  </a:cubicBezTo>
                  <a:cubicBezTo>
                    <a:pt x="4739" y="632"/>
                    <a:pt x="4942" y="715"/>
                    <a:pt x="5311" y="715"/>
                  </a:cubicBezTo>
                  <a:cubicBezTo>
                    <a:pt x="5418" y="715"/>
                    <a:pt x="5501" y="632"/>
                    <a:pt x="5501" y="525"/>
                  </a:cubicBezTo>
                  <a:cubicBezTo>
                    <a:pt x="5501" y="417"/>
                    <a:pt x="5418" y="334"/>
                    <a:pt x="5311" y="334"/>
                  </a:cubicBezTo>
                  <a:cubicBezTo>
                    <a:pt x="5037" y="334"/>
                    <a:pt x="4906" y="275"/>
                    <a:pt x="4763" y="179"/>
                  </a:cubicBezTo>
                  <a:cubicBezTo>
                    <a:pt x="4596" y="96"/>
                    <a:pt x="4406" y="1"/>
                    <a:pt x="4025" y="1"/>
                  </a:cubicBezTo>
                  <a:cubicBezTo>
                    <a:pt x="3656" y="1"/>
                    <a:pt x="3465" y="108"/>
                    <a:pt x="3299" y="179"/>
                  </a:cubicBezTo>
                  <a:cubicBezTo>
                    <a:pt x="3156" y="263"/>
                    <a:pt x="3013" y="334"/>
                    <a:pt x="2751" y="334"/>
                  </a:cubicBezTo>
                  <a:cubicBezTo>
                    <a:pt x="2477" y="334"/>
                    <a:pt x="2346" y="275"/>
                    <a:pt x="2203" y="179"/>
                  </a:cubicBezTo>
                  <a:cubicBezTo>
                    <a:pt x="2036" y="96"/>
                    <a:pt x="1846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4354;p51">
            <a:extLst>
              <a:ext uri="{FF2B5EF4-FFF2-40B4-BE49-F238E27FC236}">
                <a16:creationId xmlns:a16="http://schemas.microsoft.com/office/drawing/2014/main" id="{3B05A34E-1D0C-4603-B32C-337DC00BAB3E}"/>
              </a:ext>
            </a:extLst>
          </p:cNvPr>
          <p:cNvGrpSpPr/>
          <p:nvPr/>
        </p:nvGrpSpPr>
        <p:grpSpPr>
          <a:xfrm>
            <a:off x="6849015" y="3304091"/>
            <a:ext cx="351270" cy="274753"/>
            <a:chOff x="2598525" y="3360075"/>
            <a:chExt cx="333400" cy="260775"/>
          </a:xfrm>
        </p:grpSpPr>
        <p:sp>
          <p:nvSpPr>
            <p:cNvPr id="52" name="Google Shape;4355;p51">
              <a:extLst>
                <a:ext uri="{FF2B5EF4-FFF2-40B4-BE49-F238E27FC236}">
                  <a16:creationId xmlns:a16="http://schemas.microsoft.com/office/drawing/2014/main" id="{CE813E5F-EC9B-4AA1-B905-F311EA1A9FB1}"/>
                </a:ext>
              </a:extLst>
            </p:cNvPr>
            <p:cNvSpPr/>
            <p:nvPr/>
          </p:nvSpPr>
          <p:spPr>
            <a:xfrm>
              <a:off x="2837550" y="3390125"/>
              <a:ext cx="9550" cy="9850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cubicBezTo>
                    <a:pt x="0" y="298"/>
                    <a:pt x="84" y="394"/>
                    <a:pt x="191" y="394"/>
                  </a:cubicBezTo>
                  <a:cubicBezTo>
                    <a:pt x="286" y="394"/>
                    <a:pt x="381" y="298"/>
                    <a:pt x="381" y="191"/>
                  </a:cubicBezTo>
                  <a:cubicBezTo>
                    <a:pt x="381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56;p51">
              <a:extLst>
                <a:ext uri="{FF2B5EF4-FFF2-40B4-BE49-F238E27FC236}">
                  <a16:creationId xmlns:a16="http://schemas.microsoft.com/office/drawing/2014/main" id="{823B6E34-A6A3-4729-A056-FB8BF7371F60}"/>
                </a:ext>
              </a:extLst>
            </p:cNvPr>
            <p:cNvSpPr/>
            <p:nvPr/>
          </p:nvSpPr>
          <p:spPr>
            <a:xfrm>
              <a:off x="2702400" y="3501350"/>
              <a:ext cx="46175" cy="37925"/>
            </a:xfrm>
            <a:custGeom>
              <a:avLst/>
              <a:gdLst/>
              <a:ahLst/>
              <a:cxnLst/>
              <a:rect l="l" t="t" r="r" b="b"/>
              <a:pathLst>
                <a:path w="1847" h="1517" extrusionOk="0">
                  <a:moveTo>
                    <a:pt x="1613" y="0"/>
                  </a:moveTo>
                  <a:cubicBezTo>
                    <a:pt x="1571" y="0"/>
                    <a:pt x="1532" y="16"/>
                    <a:pt x="1501" y="52"/>
                  </a:cubicBezTo>
                  <a:lnTo>
                    <a:pt x="84" y="1183"/>
                  </a:lnTo>
                  <a:cubicBezTo>
                    <a:pt x="13" y="1243"/>
                    <a:pt x="1" y="1362"/>
                    <a:pt x="60" y="1445"/>
                  </a:cubicBezTo>
                  <a:cubicBezTo>
                    <a:pt x="108" y="1493"/>
                    <a:pt x="144" y="1517"/>
                    <a:pt x="203" y="1517"/>
                  </a:cubicBezTo>
                  <a:cubicBezTo>
                    <a:pt x="251" y="1517"/>
                    <a:pt x="299" y="1505"/>
                    <a:pt x="322" y="1481"/>
                  </a:cubicBezTo>
                  <a:lnTo>
                    <a:pt x="1739" y="350"/>
                  </a:lnTo>
                  <a:cubicBezTo>
                    <a:pt x="1834" y="267"/>
                    <a:pt x="1846" y="147"/>
                    <a:pt x="1775" y="76"/>
                  </a:cubicBezTo>
                  <a:cubicBezTo>
                    <a:pt x="1727" y="29"/>
                    <a:pt x="1668" y="0"/>
                    <a:pt x="1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57;p51">
              <a:extLst>
                <a:ext uri="{FF2B5EF4-FFF2-40B4-BE49-F238E27FC236}">
                  <a16:creationId xmlns:a16="http://schemas.microsoft.com/office/drawing/2014/main" id="{7CDFA592-366F-42FF-986E-1010FF10DF91}"/>
                </a:ext>
              </a:extLst>
            </p:cNvPr>
            <p:cNvSpPr/>
            <p:nvPr/>
          </p:nvSpPr>
          <p:spPr>
            <a:xfrm>
              <a:off x="2705100" y="3480775"/>
              <a:ext cx="25600" cy="24275"/>
            </a:xfrm>
            <a:custGeom>
              <a:avLst/>
              <a:gdLst/>
              <a:ahLst/>
              <a:cxnLst/>
              <a:rect l="l" t="t" r="r" b="b"/>
              <a:pathLst>
                <a:path w="1024" h="971" extrusionOk="0">
                  <a:moveTo>
                    <a:pt x="810" y="0"/>
                  </a:moveTo>
                  <a:cubicBezTo>
                    <a:pt x="759" y="0"/>
                    <a:pt x="708" y="18"/>
                    <a:pt x="667" y="54"/>
                  </a:cubicBezTo>
                  <a:lnTo>
                    <a:pt x="71" y="637"/>
                  </a:lnTo>
                  <a:cubicBezTo>
                    <a:pt x="0" y="709"/>
                    <a:pt x="0" y="828"/>
                    <a:pt x="71" y="911"/>
                  </a:cubicBezTo>
                  <a:cubicBezTo>
                    <a:pt x="119" y="959"/>
                    <a:pt x="155" y="970"/>
                    <a:pt x="202" y="970"/>
                  </a:cubicBezTo>
                  <a:cubicBezTo>
                    <a:pt x="262" y="970"/>
                    <a:pt x="310" y="959"/>
                    <a:pt x="357" y="911"/>
                  </a:cubicBezTo>
                  <a:lnTo>
                    <a:pt x="953" y="339"/>
                  </a:lnTo>
                  <a:cubicBezTo>
                    <a:pt x="1024" y="256"/>
                    <a:pt x="1024" y="137"/>
                    <a:pt x="953" y="54"/>
                  </a:cubicBezTo>
                  <a:cubicBezTo>
                    <a:pt x="911" y="18"/>
                    <a:pt x="86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58;p51">
              <a:extLst>
                <a:ext uri="{FF2B5EF4-FFF2-40B4-BE49-F238E27FC236}">
                  <a16:creationId xmlns:a16="http://schemas.microsoft.com/office/drawing/2014/main" id="{ABD30AD7-A8EC-486D-8A19-9F48A8F1CCDB}"/>
                </a:ext>
              </a:extLst>
            </p:cNvPr>
            <p:cNvSpPr/>
            <p:nvPr/>
          </p:nvSpPr>
          <p:spPr>
            <a:xfrm>
              <a:off x="2598525" y="3360075"/>
              <a:ext cx="333400" cy="260775"/>
            </a:xfrm>
            <a:custGeom>
              <a:avLst/>
              <a:gdLst/>
              <a:ahLst/>
              <a:cxnLst/>
              <a:rect l="l" t="t" r="r" b="b"/>
              <a:pathLst>
                <a:path w="13336" h="10431" extrusionOk="0">
                  <a:moveTo>
                    <a:pt x="1894" y="7620"/>
                  </a:moveTo>
                  <a:cubicBezTo>
                    <a:pt x="2322" y="8025"/>
                    <a:pt x="2822" y="8287"/>
                    <a:pt x="3394" y="8442"/>
                  </a:cubicBezTo>
                  <a:lnTo>
                    <a:pt x="1417" y="9513"/>
                  </a:lnTo>
                  <a:lnTo>
                    <a:pt x="1751" y="8858"/>
                  </a:lnTo>
                  <a:cubicBezTo>
                    <a:pt x="1798" y="8763"/>
                    <a:pt x="1798" y="8656"/>
                    <a:pt x="1739" y="8585"/>
                  </a:cubicBezTo>
                  <a:cubicBezTo>
                    <a:pt x="1679" y="8513"/>
                    <a:pt x="1596" y="8465"/>
                    <a:pt x="1489" y="8465"/>
                  </a:cubicBezTo>
                  <a:lnTo>
                    <a:pt x="715" y="8561"/>
                  </a:lnTo>
                  <a:lnTo>
                    <a:pt x="1894" y="7620"/>
                  </a:lnTo>
                  <a:close/>
                  <a:moveTo>
                    <a:pt x="9323" y="0"/>
                  </a:moveTo>
                  <a:cubicBezTo>
                    <a:pt x="8311" y="0"/>
                    <a:pt x="7502" y="822"/>
                    <a:pt x="7502" y="1810"/>
                  </a:cubicBezTo>
                  <a:cubicBezTo>
                    <a:pt x="7502" y="2143"/>
                    <a:pt x="7454" y="2465"/>
                    <a:pt x="7371" y="2786"/>
                  </a:cubicBezTo>
                  <a:cubicBezTo>
                    <a:pt x="7251" y="2751"/>
                    <a:pt x="7121" y="2739"/>
                    <a:pt x="7001" y="2727"/>
                  </a:cubicBezTo>
                  <a:cubicBezTo>
                    <a:pt x="6956" y="2724"/>
                    <a:pt x="6912" y="2722"/>
                    <a:pt x="6867" y="2722"/>
                  </a:cubicBezTo>
                  <a:cubicBezTo>
                    <a:pt x="6379" y="2722"/>
                    <a:pt x="5908" y="2900"/>
                    <a:pt x="5537" y="3227"/>
                  </a:cubicBezTo>
                  <a:lnTo>
                    <a:pt x="3989" y="4596"/>
                  </a:lnTo>
                  <a:cubicBezTo>
                    <a:pt x="3918" y="4667"/>
                    <a:pt x="3906" y="4786"/>
                    <a:pt x="3977" y="4870"/>
                  </a:cubicBezTo>
                  <a:cubicBezTo>
                    <a:pt x="4016" y="4908"/>
                    <a:pt x="4069" y="4930"/>
                    <a:pt x="4120" y="4930"/>
                  </a:cubicBezTo>
                  <a:cubicBezTo>
                    <a:pt x="4164" y="4930"/>
                    <a:pt x="4206" y="4914"/>
                    <a:pt x="4239" y="4882"/>
                  </a:cubicBezTo>
                  <a:lnTo>
                    <a:pt x="5787" y="3513"/>
                  </a:lnTo>
                  <a:cubicBezTo>
                    <a:pt x="6101" y="3237"/>
                    <a:pt x="6488" y="3102"/>
                    <a:pt x="6873" y="3102"/>
                  </a:cubicBezTo>
                  <a:cubicBezTo>
                    <a:pt x="7321" y="3102"/>
                    <a:pt x="7765" y="3285"/>
                    <a:pt x="8085" y="3643"/>
                  </a:cubicBezTo>
                  <a:cubicBezTo>
                    <a:pt x="8359" y="3977"/>
                    <a:pt x="8514" y="4394"/>
                    <a:pt x="8490" y="4822"/>
                  </a:cubicBezTo>
                  <a:cubicBezTo>
                    <a:pt x="8454" y="5251"/>
                    <a:pt x="8264" y="5656"/>
                    <a:pt x="7930" y="5941"/>
                  </a:cubicBezTo>
                  <a:lnTo>
                    <a:pt x="6311" y="7370"/>
                  </a:lnTo>
                  <a:cubicBezTo>
                    <a:pt x="5718" y="7885"/>
                    <a:pt x="4988" y="8147"/>
                    <a:pt x="4210" y="8147"/>
                  </a:cubicBezTo>
                  <a:cubicBezTo>
                    <a:pt x="4161" y="8147"/>
                    <a:pt x="4111" y="8146"/>
                    <a:pt x="4061" y="8144"/>
                  </a:cubicBezTo>
                  <a:cubicBezTo>
                    <a:pt x="3251" y="8096"/>
                    <a:pt x="2489" y="7727"/>
                    <a:pt x="1941" y="7096"/>
                  </a:cubicBezTo>
                  <a:cubicBezTo>
                    <a:pt x="1882" y="7037"/>
                    <a:pt x="1894" y="6930"/>
                    <a:pt x="1953" y="6894"/>
                  </a:cubicBezTo>
                  <a:lnTo>
                    <a:pt x="3620" y="5418"/>
                  </a:lnTo>
                  <a:cubicBezTo>
                    <a:pt x="3692" y="5346"/>
                    <a:pt x="3703" y="5227"/>
                    <a:pt x="3632" y="5144"/>
                  </a:cubicBezTo>
                  <a:cubicBezTo>
                    <a:pt x="3593" y="5105"/>
                    <a:pt x="3541" y="5084"/>
                    <a:pt x="3489" y="5084"/>
                  </a:cubicBezTo>
                  <a:cubicBezTo>
                    <a:pt x="3446" y="5084"/>
                    <a:pt x="3403" y="5099"/>
                    <a:pt x="3370" y="5132"/>
                  </a:cubicBezTo>
                  <a:lnTo>
                    <a:pt x="1703" y="6608"/>
                  </a:lnTo>
                  <a:cubicBezTo>
                    <a:pt x="1489" y="6799"/>
                    <a:pt x="1465" y="7108"/>
                    <a:pt x="1620" y="7334"/>
                  </a:cubicBezTo>
                  <a:lnTo>
                    <a:pt x="120" y="8525"/>
                  </a:lnTo>
                  <a:cubicBezTo>
                    <a:pt x="36" y="8596"/>
                    <a:pt x="1" y="8716"/>
                    <a:pt x="48" y="8835"/>
                  </a:cubicBezTo>
                  <a:cubicBezTo>
                    <a:pt x="92" y="8934"/>
                    <a:pt x="177" y="9003"/>
                    <a:pt x="284" y="9003"/>
                  </a:cubicBezTo>
                  <a:cubicBezTo>
                    <a:pt x="293" y="9003"/>
                    <a:pt x="301" y="9002"/>
                    <a:pt x="310" y="9001"/>
                  </a:cubicBezTo>
                  <a:lnTo>
                    <a:pt x="1286" y="8894"/>
                  </a:lnTo>
                  <a:lnTo>
                    <a:pt x="870" y="9704"/>
                  </a:lnTo>
                  <a:cubicBezTo>
                    <a:pt x="810" y="9811"/>
                    <a:pt x="834" y="9930"/>
                    <a:pt x="905" y="10013"/>
                  </a:cubicBezTo>
                  <a:cubicBezTo>
                    <a:pt x="953" y="10061"/>
                    <a:pt x="1025" y="10085"/>
                    <a:pt x="1084" y="10085"/>
                  </a:cubicBezTo>
                  <a:cubicBezTo>
                    <a:pt x="1132" y="10085"/>
                    <a:pt x="1179" y="10073"/>
                    <a:pt x="1203" y="10061"/>
                  </a:cubicBezTo>
                  <a:lnTo>
                    <a:pt x="3989" y="8561"/>
                  </a:lnTo>
                  <a:cubicBezTo>
                    <a:pt x="3989" y="8561"/>
                    <a:pt x="4001" y="8561"/>
                    <a:pt x="4001" y="8537"/>
                  </a:cubicBezTo>
                  <a:lnTo>
                    <a:pt x="4239" y="8537"/>
                  </a:lnTo>
                  <a:cubicBezTo>
                    <a:pt x="4680" y="8537"/>
                    <a:pt x="5108" y="8465"/>
                    <a:pt x="5489" y="8299"/>
                  </a:cubicBezTo>
                  <a:lnTo>
                    <a:pt x="5727" y="8299"/>
                  </a:lnTo>
                  <a:lnTo>
                    <a:pt x="6120" y="9549"/>
                  </a:lnTo>
                  <a:lnTo>
                    <a:pt x="5751" y="10049"/>
                  </a:lnTo>
                  <a:lnTo>
                    <a:pt x="5358" y="10049"/>
                  </a:lnTo>
                  <a:cubicBezTo>
                    <a:pt x="5251" y="10049"/>
                    <a:pt x="5168" y="10132"/>
                    <a:pt x="5168" y="10240"/>
                  </a:cubicBezTo>
                  <a:cubicBezTo>
                    <a:pt x="5168" y="10335"/>
                    <a:pt x="5251" y="10430"/>
                    <a:pt x="5358" y="10430"/>
                  </a:cubicBezTo>
                  <a:lnTo>
                    <a:pt x="5835" y="10430"/>
                  </a:lnTo>
                  <a:cubicBezTo>
                    <a:pt x="5894" y="10430"/>
                    <a:pt x="5954" y="10394"/>
                    <a:pt x="5989" y="10359"/>
                  </a:cubicBezTo>
                  <a:lnTo>
                    <a:pt x="6359" y="9906"/>
                  </a:lnTo>
                  <a:lnTo>
                    <a:pt x="6728" y="10359"/>
                  </a:lnTo>
                  <a:cubicBezTo>
                    <a:pt x="6763" y="10394"/>
                    <a:pt x="6823" y="10430"/>
                    <a:pt x="6882" y="10430"/>
                  </a:cubicBezTo>
                  <a:lnTo>
                    <a:pt x="7359" y="10430"/>
                  </a:lnTo>
                  <a:cubicBezTo>
                    <a:pt x="7454" y="10430"/>
                    <a:pt x="7549" y="10335"/>
                    <a:pt x="7549" y="10240"/>
                  </a:cubicBezTo>
                  <a:cubicBezTo>
                    <a:pt x="7549" y="10132"/>
                    <a:pt x="7454" y="10049"/>
                    <a:pt x="7359" y="10049"/>
                  </a:cubicBezTo>
                  <a:lnTo>
                    <a:pt x="6966" y="10049"/>
                  </a:lnTo>
                  <a:lnTo>
                    <a:pt x="6537" y="9525"/>
                  </a:lnTo>
                  <a:lnTo>
                    <a:pt x="6168" y="8323"/>
                  </a:lnTo>
                  <a:lnTo>
                    <a:pt x="7871" y="8323"/>
                  </a:lnTo>
                  <a:lnTo>
                    <a:pt x="8049" y="8799"/>
                  </a:lnTo>
                  <a:lnTo>
                    <a:pt x="7668" y="9251"/>
                  </a:lnTo>
                  <a:lnTo>
                    <a:pt x="7275" y="9251"/>
                  </a:lnTo>
                  <a:cubicBezTo>
                    <a:pt x="7180" y="9251"/>
                    <a:pt x="7085" y="9347"/>
                    <a:pt x="7085" y="9454"/>
                  </a:cubicBezTo>
                  <a:cubicBezTo>
                    <a:pt x="7085" y="9549"/>
                    <a:pt x="7180" y="9644"/>
                    <a:pt x="7275" y="9644"/>
                  </a:cubicBezTo>
                  <a:lnTo>
                    <a:pt x="7752" y="9644"/>
                  </a:lnTo>
                  <a:cubicBezTo>
                    <a:pt x="7811" y="9644"/>
                    <a:pt x="7871" y="9608"/>
                    <a:pt x="7906" y="9573"/>
                  </a:cubicBezTo>
                  <a:lnTo>
                    <a:pt x="8275" y="9120"/>
                  </a:lnTo>
                  <a:lnTo>
                    <a:pt x="8645" y="9573"/>
                  </a:lnTo>
                  <a:cubicBezTo>
                    <a:pt x="8680" y="9608"/>
                    <a:pt x="8740" y="9644"/>
                    <a:pt x="8799" y="9644"/>
                  </a:cubicBezTo>
                  <a:lnTo>
                    <a:pt x="9276" y="9644"/>
                  </a:lnTo>
                  <a:cubicBezTo>
                    <a:pt x="9383" y="9644"/>
                    <a:pt x="9466" y="9549"/>
                    <a:pt x="9466" y="9454"/>
                  </a:cubicBezTo>
                  <a:cubicBezTo>
                    <a:pt x="9466" y="9347"/>
                    <a:pt x="9383" y="9251"/>
                    <a:pt x="9276" y="9251"/>
                  </a:cubicBezTo>
                  <a:lnTo>
                    <a:pt x="8883" y="9251"/>
                  </a:lnTo>
                  <a:lnTo>
                    <a:pt x="8442" y="8739"/>
                  </a:lnTo>
                  <a:lnTo>
                    <a:pt x="8287" y="8323"/>
                  </a:lnTo>
                  <a:cubicBezTo>
                    <a:pt x="9537" y="8299"/>
                    <a:pt x="10645" y="7501"/>
                    <a:pt x="11050" y="6310"/>
                  </a:cubicBezTo>
                  <a:cubicBezTo>
                    <a:pt x="11073" y="6203"/>
                    <a:pt x="11026" y="6096"/>
                    <a:pt x="10931" y="6060"/>
                  </a:cubicBezTo>
                  <a:cubicBezTo>
                    <a:pt x="10907" y="6053"/>
                    <a:pt x="10883" y="6049"/>
                    <a:pt x="10860" y="6049"/>
                  </a:cubicBezTo>
                  <a:cubicBezTo>
                    <a:pt x="10779" y="6049"/>
                    <a:pt x="10706" y="6096"/>
                    <a:pt x="10669" y="6179"/>
                  </a:cubicBezTo>
                  <a:cubicBezTo>
                    <a:pt x="10335" y="7215"/>
                    <a:pt x="9347" y="7930"/>
                    <a:pt x="8252" y="7930"/>
                  </a:cubicBezTo>
                  <a:lnTo>
                    <a:pt x="6251" y="7930"/>
                  </a:lnTo>
                  <a:cubicBezTo>
                    <a:pt x="6359" y="7858"/>
                    <a:pt x="6478" y="7763"/>
                    <a:pt x="6585" y="7680"/>
                  </a:cubicBezTo>
                  <a:lnTo>
                    <a:pt x="8204" y="6251"/>
                  </a:lnTo>
                  <a:cubicBezTo>
                    <a:pt x="8609" y="5894"/>
                    <a:pt x="8847" y="5394"/>
                    <a:pt x="8871" y="4870"/>
                  </a:cubicBezTo>
                  <a:cubicBezTo>
                    <a:pt x="8906" y="4322"/>
                    <a:pt x="8728" y="3810"/>
                    <a:pt x="8371" y="3405"/>
                  </a:cubicBezTo>
                  <a:cubicBezTo>
                    <a:pt x="8192" y="3203"/>
                    <a:pt x="7966" y="3036"/>
                    <a:pt x="7728" y="2917"/>
                  </a:cubicBezTo>
                  <a:cubicBezTo>
                    <a:pt x="7835" y="2560"/>
                    <a:pt x="7894" y="2191"/>
                    <a:pt x="7894" y="1810"/>
                  </a:cubicBezTo>
                  <a:cubicBezTo>
                    <a:pt x="7894" y="1024"/>
                    <a:pt x="8525" y="381"/>
                    <a:pt x="9323" y="381"/>
                  </a:cubicBezTo>
                  <a:cubicBezTo>
                    <a:pt x="10109" y="381"/>
                    <a:pt x="10752" y="1024"/>
                    <a:pt x="10752" y="1810"/>
                  </a:cubicBezTo>
                  <a:cubicBezTo>
                    <a:pt x="10752" y="2167"/>
                    <a:pt x="10609" y="2500"/>
                    <a:pt x="10395" y="2762"/>
                  </a:cubicBezTo>
                  <a:cubicBezTo>
                    <a:pt x="10109" y="3084"/>
                    <a:pt x="10073" y="3560"/>
                    <a:pt x="10335" y="3894"/>
                  </a:cubicBezTo>
                  <a:cubicBezTo>
                    <a:pt x="10645" y="4334"/>
                    <a:pt x="10788" y="4834"/>
                    <a:pt x="10788" y="5370"/>
                  </a:cubicBezTo>
                  <a:cubicBezTo>
                    <a:pt x="10788" y="5477"/>
                    <a:pt x="10883" y="5560"/>
                    <a:pt x="10990" y="5560"/>
                  </a:cubicBezTo>
                  <a:cubicBezTo>
                    <a:pt x="11085" y="5560"/>
                    <a:pt x="11181" y="5477"/>
                    <a:pt x="11181" y="5370"/>
                  </a:cubicBezTo>
                  <a:cubicBezTo>
                    <a:pt x="11181" y="4763"/>
                    <a:pt x="10990" y="4167"/>
                    <a:pt x="10645" y="3679"/>
                  </a:cubicBezTo>
                  <a:cubicBezTo>
                    <a:pt x="10514" y="3477"/>
                    <a:pt x="10526" y="3215"/>
                    <a:pt x="10669" y="3036"/>
                  </a:cubicBezTo>
                  <a:cubicBezTo>
                    <a:pt x="10728" y="2977"/>
                    <a:pt x="10788" y="2905"/>
                    <a:pt x="10835" y="2822"/>
                  </a:cubicBezTo>
                  <a:lnTo>
                    <a:pt x="11145" y="2822"/>
                  </a:lnTo>
                  <a:cubicBezTo>
                    <a:pt x="11252" y="2822"/>
                    <a:pt x="11347" y="2739"/>
                    <a:pt x="11347" y="2631"/>
                  </a:cubicBezTo>
                  <a:cubicBezTo>
                    <a:pt x="11347" y="2524"/>
                    <a:pt x="11252" y="2441"/>
                    <a:pt x="11145" y="2441"/>
                  </a:cubicBezTo>
                  <a:lnTo>
                    <a:pt x="11026" y="2441"/>
                  </a:lnTo>
                  <a:cubicBezTo>
                    <a:pt x="11109" y="2250"/>
                    <a:pt x="11133" y="2036"/>
                    <a:pt x="11133" y="1834"/>
                  </a:cubicBezTo>
                  <a:cubicBezTo>
                    <a:pt x="11133" y="1715"/>
                    <a:pt x="11121" y="1608"/>
                    <a:pt x="11109" y="1488"/>
                  </a:cubicBezTo>
                  <a:lnTo>
                    <a:pt x="11943" y="1488"/>
                  </a:lnTo>
                  <a:cubicBezTo>
                    <a:pt x="12478" y="1488"/>
                    <a:pt x="12907" y="1905"/>
                    <a:pt x="12931" y="2441"/>
                  </a:cubicBezTo>
                  <a:lnTo>
                    <a:pt x="12014" y="2441"/>
                  </a:lnTo>
                  <a:cubicBezTo>
                    <a:pt x="11907" y="2441"/>
                    <a:pt x="11823" y="2524"/>
                    <a:pt x="11823" y="2631"/>
                  </a:cubicBezTo>
                  <a:cubicBezTo>
                    <a:pt x="11823" y="2739"/>
                    <a:pt x="11907" y="2822"/>
                    <a:pt x="12014" y="2822"/>
                  </a:cubicBezTo>
                  <a:lnTo>
                    <a:pt x="12990" y="2822"/>
                  </a:lnTo>
                  <a:cubicBezTo>
                    <a:pt x="13169" y="2822"/>
                    <a:pt x="13324" y="2679"/>
                    <a:pt x="13324" y="2500"/>
                  </a:cubicBezTo>
                  <a:cubicBezTo>
                    <a:pt x="13336" y="1715"/>
                    <a:pt x="12716" y="1084"/>
                    <a:pt x="11943" y="1084"/>
                  </a:cubicBezTo>
                  <a:lnTo>
                    <a:pt x="10990" y="1084"/>
                  </a:lnTo>
                  <a:cubicBezTo>
                    <a:pt x="10704" y="441"/>
                    <a:pt x="10061" y="0"/>
                    <a:pt x="9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Ellipse 55">
            <a:extLst>
              <a:ext uri="{FF2B5EF4-FFF2-40B4-BE49-F238E27FC236}">
                <a16:creationId xmlns:a16="http://schemas.microsoft.com/office/drawing/2014/main" id="{69814A41-5ED2-4FFE-B4A0-8DC268A5D3AA}"/>
              </a:ext>
            </a:extLst>
          </p:cNvPr>
          <p:cNvSpPr/>
          <p:nvPr/>
        </p:nvSpPr>
        <p:spPr>
          <a:xfrm>
            <a:off x="2926596" y="2537322"/>
            <a:ext cx="485866" cy="3719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MA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fr-MA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MA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</a:p>
        </p:txBody>
      </p:sp>
      <p:sp>
        <p:nvSpPr>
          <p:cNvPr id="57" name="Google Shape;1361;p38">
            <a:extLst>
              <a:ext uri="{FF2B5EF4-FFF2-40B4-BE49-F238E27FC236}">
                <a16:creationId xmlns:a16="http://schemas.microsoft.com/office/drawing/2014/main" id="{66C45831-A214-44EB-966A-AA8A5A13F5DF}"/>
              </a:ext>
            </a:extLst>
          </p:cNvPr>
          <p:cNvSpPr/>
          <p:nvPr/>
        </p:nvSpPr>
        <p:spPr>
          <a:xfrm>
            <a:off x="1109858" y="249360"/>
            <a:ext cx="448907" cy="3708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1"/>
                </a:solidFill>
              </a:rPr>
              <a:t>1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1.7284E-6 L -0.00034 0.2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38" grpId="0" animBg="1"/>
      <p:bldP spid="56" grpId="0" animBg="1"/>
      <p:bldP spid="56" grpId="1" animBg="1"/>
      <p:bldP spid="5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2798400" y="15521"/>
            <a:ext cx="3547200" cy="13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3000" dirty="0">
                <a:solidFill>
                  <a:schemeClr val="dk1"/>
                </a:solidFill>
              </a:rPr>
              <a:t>Objectif</a:t>
            </a:r>
            <a:endParaRPr sz="3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4" name="Google Shape;1394;p40"/>
          <p:cNvSpPr/>
          <p:nvPr/>
        </p:nvSpPr>
        <p:spPr>
          <a:xfrm>
            <a:off x="6127075" y="1764726"/>
            <a:ext cx="2569246" cy="1527516"/>
          </a:xfrm>
          <a:custGeom>
            <a:avLst/>
            <a:gdLst/>
            <a:ahLst/>
            <a:cxnLst/>
            <a:rect l="l" t="t" r="r" b="b"/>
            <a:pathLst>
              <a:path w="12835" h="7631" extrusionOk="0">
                <a:moveTo>
                  <a:pt x="2169" y="1952"/>
                </a:moveTo>
                <a:cubicBezTo>
                  <a:pt x="2229" y="1952"/>
                  <a:pt x="2286" y="1998"/>
                  <a:pt x="2286" y="2068"/>
                </a:cubicBezTo>
                <a:cubicBezTo>
                  <a:pt x="2286" y="2132"/>
                  <a:pt x="2232" y="2186"/>
                  <a:pt x="2168" y="2186"/>
                </a:cubicBezTo>
                <a:cubicBezTo>
                  <a:pt x="2065" y="2184"/>
                  <a:pt x="2015" y="2060"/>
                  <a:pt x="2087" y="1987"/>
                </a:cubicBezTo>
                <a:cubicBezTo>
                  <a:pt x="2111" y="1963"/>
                  <a:pt x="2140" y="1952"/>
                  <a:pt x="2169" y="1952"/>
                </a:cubicBezTo>
                <a:close/>
                <a:moveTo>
                  <a:pt x="7678" y="1"/>
                </a:moveTo>
                <a:cubicBezTo>
                  <a:pt x="7606" y="1"/>
                  <a:pt x="7531" y="4"/>
                  <a:pt x="7451" y="10"/>
                </a:cubicBezTo>
                <a:cubicBezTo>
                  <a:pt x="6760" y="62"/>
                  <a:pt x="6457" y="359"/>
                  <a:pt x="6122" y="566"/>
                </a:cubicBezTo>
                <a:cubicBezTo>
                  <a:pt x="5825" y="490"/>
                  <a:pt x="5461" y="456"/>
                  <a:pt x="5065" y="456"/>
                </a:cubicBezTo>
                <a:cubicBezTo>
                  <a:pt x="4250" y="456"/>
                  <a:pt x="3301" y="601"/>
                  <a:pt x="2535" y="825"/>
                </a:cubicBezTo>
                <a:cubicBezTo>
                  <a:pt x="1325" y="1180"/>
                  <a:pt x="1280" y="1720"/>
                  <a:pt x="1001" y="1889"/>
                </a:cubicBezTo>
                <a:cubicBezTo>
                  <a:pt x="724" y="2060"/>
                  <a:pt x="347" y="1939"/>
                  <a:pt x="170" y="2222"/>
                </a:cubicBezTo>
                <a:cubicBezTo>
                  <a:pt x="1" y="2491"/>
                  <a:pt x="144" y="2672"/>
                  <a:pt x="515" y="2672"/>
                </a:cubicBezTo>
                <a:cubicBezTo>
                  <a:pt x="534" y="2672"/>
                  <a:pt x="554" y="2671"/>
                  <a:pt x="574" y="2670"/>
                </a:cubicBezTo>
                <a:cubicBezTo>
                  <a:pt x="606" y="2669"/>
                  <a:pt x="639" y="2668"/>
                  <a:pt x="673" y="2668"/>
                </a:cubicBezTo>
                <a:cubicBezTo>
                  <a:pt x="1083" y="2668"/>
                  <a:pt x="1636" y="2780"/>
                  <a:pt x="1636" y="2780"/>
                </a:cubicBezTo>
                <a:cubicBezTo>
                  <a:pt x="1636" y="2780"/>
                  <a:pt x="3061" y="3236"/>
                  <a:pt x="4147" y="3463"/>
                </a:cubicBezTo>
                <a:cubicBezTo>
                  <a:pt x="4129" y="3746"/>
                  <a:pt x="4181" y="4029"/>
                  <a:pt x="4297" y="4288"/>
                </a:cubicBezTo>
                <a:cubicBezTo>
                  <a:pt x="4603" y="4970"/>
                  <a:pt x="4947" y="5473"/>
                  <a:pt x="5167" y="5473"/>
                </a:cubicBezTo>
                <a:cubicBezTo>
                  <a:pt x="5173" y="5473"/>
                  <a:pt x="5179" y="5473"/>
                  <a:pt x="5186" y="5472"/>
                </a:cubicBezTo>
                <a:cubicBezTo>
                  <a:pt x="5405" y="5440"/>
                  <a:pt x="5122" y="5010"/>
                  <a:pt x="5128" y="4703"/>
                </a:cubicBezTo>
                <a:cubicBezTo>
                  <a:pt x="5134" y="4396"/>
                  <a:pt x="5285" y="4133"/>
                  <a:pt x="5074" y="3703"/>
                </a:cubicBezTo>
                <a:lnTo>
                  <a:pt x="5040" y="3633"/>
                </a:lnTo>
                <a:lnTo>
                  <a:pt x="5040" y="3633"/>
                </a:lnTo>
                <a:cubicBezTo>
                  <a:pt x="6120" y="3852"/>
                  <a:pt x="7541" y="4235"/>
                  <a:pt x="8338" y="4536"/>
                </a:cubicBezTo>
                <a:cubicBezTo>
                  <a:pt x="9394" y="4934"/>
                  <a:pt x="10915" y="6253"/>
                  <a:pt x="10915" y="6253"/>
                </a:cubicBezTo>
                <a:cubicBezTo>
                  <a:pt x="10915" y="6253"/>
                  <a:pt x="10823" y="6592"/>
                  <a:pt x="10783" y="6845"/>
                </a:cubicBezTo>
                <a:cubicBezTo>
                  <a:pt x="10752" y="7045"/>
                  <a:pt x="10744" y="7188"/>
                  <a:pt x="10756" y="7332"/>
                </a:cubicBezTo>
                <a:cubicBezTo>
                  <a:pt x="10775" y="7515"/>
                  <a:pt x="10810" y="7630"/>
                  <a:pt x="10866" y="7630"/>
                </a:cubicBezTo>
                <a:cubicBezTo>
                  <a:pt x="10874" y="7630"/>
                  <a:pt x="10881" y="7628"/>
                  <a:pt x="10889" y="7624"/>
                </a:cubicBezTo>
                <a:cubicBezTo>
                  <a:pt x="10959" y="7593"/>
                  <a:pt x="11027" y="7381"/>
                  <a:pt x="11156" y="7232"/>
                </a:cubicBezTo>
                <a:cubicBezTo>
                  <a:pt x="11286" y="7080"/>
                  <a:pt x="11443" y="6933"/>
                  <a:pt x="11591" y="6855"/>
                </a:cubicBezTo>
                <a:cubicBezTo>
                  <a:pt x="11852" y="6720"/>
                  <a:pt x="12487" y="6670"/>
                  <a:pt x="12661" y="6640"/>
                </a:cubicBezTo>
                <a:cubicBezTo>
                  <a:pt x="12834" y="6610"/>
                  <a:pt x="12802" y="6465"/>
                  <a:pt x="12324" y="6267"/>
                </a:cubicBezTo>
                <a:cubicBezTo>
                  <a:pt x="11848" y="6070"/>
                  <a:pt x="11230" y="6012"/>
                  <a:pt x="11230" y="6012"/>
                </a:cubicBezTo>
                <a:cubicBezTo>
                  <a:pt x="10995" y="5713"/>
                  <a:pt x="10664" y="5052"/>
                  <a:pt x="9972" y="3545"/>
                </a:cubicBezTo>
                <a:cubicBezTo>
                  <a:pt x="9622" y="2782"/>
                  <a:pt x="8717" y="1875"/>
                  <a:pt x="7916" y="1357"/>
                </a:cubicBezTo>
                <a:cubicBezTo>
                  <a:pt x="7934" y="1190"/>
                  <a:pt x="7989" y="1032"/>
                  <a:pt x="8079" y="891"/>
                </a:cubicBezTo>
                <a:cubicBezTo>
                  <a:pt x="8173" y="751"/>
                  <a:pt x="8480" y="584"/>
                  <a:pt x="8615" y="450"/>
                </a:cubicBezTo>
                <a:cubicBezTo>
                  <a:pt x="8739" y="328"/>
                  <a:pt x="8443" y="1"/>
                  <a:pt x="7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A7FF386-4504-4E55-B73C-962BC3A3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00" y="1605687"/>
            <a:ext cx="1914862" cy="22062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55DE361-E45E-4EC0-810D-FED270141E74}"/>
              </a:ext>
            </a:extLst>
          </p:cNvPr>
          <p:cNvSpPr txBox="1"/>
          <p:nvPr/>
        </p:nvSpPr>
        <p:spPr>
          <a:xfrm>
            <a:off x="2717121" y="1764726"/>
            <a:ext cx="285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MA" dirty="0">
                <a:solidFill>
                  <a:schemeClr val="tx1"/>
                </a:solidFill>
              </a:rPr>
              <a:t>Le programme CO2SYS utilise plusieurs variables pour calculer le PH  </a:t>
            </a:r>
          </a:p>
        </p:txBody>
      </p:sp>
      <p:sp>
        <p:nvSpPr>
          <p:cNvPr id="13" name="Google Shape;1361;p38">
            <a:extLst>
              <a:ext uri="{FF2B5EF4-FFF2-40B4-BE49-F238E27FC236}">
                <a16:creationId xmlns:a16="http://schemas.microsoft.com/office/drawing/2014/main" id="{A8DB0DBE-E604-44C6-B4DF-6AB03ED366C7}"/>
              </a:ext>
            </a:extLst>
          </p:cNvPr>
          <p:cNvSpPr/>
          <p:nvPr/>
        </p:nvSpPr>
        <p:spPr>
          <a:xfrm>
            <a:off x="2286733" y="460784"/>
            <a:ext cx="514989" cy="4669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tx1"/>
                </a:solidFill>
              </a:rPr>
              <a:t>2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42"/>
          <p:cNvPicPr preferRelativeResize="0"/>
          <p:nvPr/>
        </p:nvPicPr>
        <p:blipFill rotWithShape="1">
          <a:blip r:embed="rId3">
            <a:alphaModFix/>
          </a:blip>
          <a:srcRect l="19664" r="12599"/>
          <a:stretch/>
        </p:blipFill>
        <p:spPr>
          <a:xfrm>
            <a:off x="5278199" y="1254700"/>
            <a:ext cx="2919600" cy="2872800"/>
          </a:xfrm>
          <a:prstGeom prst="flowChartConnector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1410" name="Google Shape;1410;p42"/>
          <p:cNvSpPr txBox="1">
            <a:spLocks noGrp="1"/>
          </p:cNvSpPr>
          <p:nvPr>
            <p:ph type="body" idx="1"/>
          </p:nvPr>
        </p:nvSpPr>
        <p:spPr>
          <a:xfrm>
            <a:off x="1171204" y="1721050"/>
            <a:ext cx="38520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000" dirty="0"/>
              <a:t>Apprentissage automatique et profond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57"/>
          <p:cNvSpPr/>
          <p:nvPr/>
        </p:nvSpPr>
        <p:spPr>
          <a:xfrm>
            <a:off x="931500" y="1098613"/>
            <a:ext cx="5099400" cy="285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57"/>
          <p:cNvSpPr txBox="1">
            <a:spLocks noGrp="1"/>
          </p:cNvSpPr>
          <p:nvPr>
            <p:ph type="title"/>
          </p:nvPr>
        </p:nvSpPr>
        <p:spPr>
          <a:xfrm>
            <a:off x="720000" y="2631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 err="1">
                <a:solidFill>
                  <a:schemeClr val="dk1"/>
                </a:solidFill>
              </a:rPr>
              <a:t>Dataset</a:t>
            </a:r>
            <a:r>
              <a:rPr lang="fr-MA" dirty="0">
                <a:solidFill>
                  <a:schemeClr val="dk1"/>
                </a:solidFill>
              </a:rPr>
              <a:t> utilisé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29" name="Google Shape;1729;p57"/>
          <p:cNvGrpSpPr/>
          <p:nvPr/>
        </p:nvGrpSpPr>
        <p:grpSpPr>
          <a:xfrm>
            <a:off x="1263998" y="1342619"/>
            <a:ext cx="4434404" cy="2361989"/>
            <a:chOff x="233350" y="949250"/>
            <a:chExt cx="7137300" cy="3802300"/>
          </a:xfrm>
        </p:grpSpPr>
        <p:sp>
          <p:nvSpPr>
            <p:cNvPr id="1730" name="Google Shape;1730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9899010E-6B36-4414-A192-E081439315B3}"/>
              </a:ext>
            </a:extLst>
          </p:cNvPr>
          <p:cNvSpPr/>
          <p:nvPr/>
        </p:nvSpPr>
        <p:spPr>
          <a:xfrm>
            <a:off x="6269091" y="1109460"/>
            <a:ext cx="21806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PACIFICA était un projet collaboratif international pour la synthèse de données sur le carbone intérieur de l’océan et ses paramètres associés dans l’océan Pacifique. </a:t>
            </a:r>
            <a:endParaRPr lang="fr-MA" sz="1800" dirty="0">
              <a:solidFill>
                <a:schemeClr val="tx1"/>
              </a:solidFill>
            </a:endParaRPr>
          </a:p>
        </p:txBody>
      </p:sp>
      <p:grpSp>
        <p:nvGrpSpPr>
          <p:cNvPr id="61" name="Google Shape;6096;p83">
            <a:extLst>
              <a:ext uri="{FF2B5EF4-FFF2-40B4-BE49-F238E27FC236}">
                <a16:creationId xmlns:a16="http://schemas.microsoft.com/office/drawing/2014/main" id="{4B12E820-635D-4B1C-A942-373715044B05}"/>
              </a:ext>
            </a:extLst>
          </p:cNvPr>
          <p:cNvGrpSpPr/>
          <p:nvPr/>
        </p:nvGrpSpPr>
        <p:grpSpPr>
          <a:xfrm>
            <a:off x="1366015" y="2381794"/>
            <a:ext cx="192321" cy="244562"/>
            <a:chOff x="1529350" y="258825"/>
            <a:chExt cx="423475" cy="481825"/>
          </a:xfrm>
        </p:grpSpPr>
        <p:sp>
          <p:nvSpPr>
            <p:cNvPr id="62" name="Google Shape;6097;p83">
              <a:extLst>
                <a:ext uri="{FF2B5EF4-FFF2-40B4-BE49-F238E27FC236}">
                  <a16:creationId xmlns:a16="http://schemas.microsoft.com/office/drawing/2014/main" id="{E4FA2F12-E3F9-457F-B7B9-24E13070184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6098;p83">
              <a:extLst>
                <a:ext uri="{FF2B5EF4-FFF2-40B4-BE49-F238E27FC236}">
                  <a16:creationId xmlns:a16="http://schemas.microsoft.com/office/drawing/2014/main" id="{8BEEE474-417C-4B5C-94BD-9171F03F37B4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4" name="Google Shape;6096;p83">
            <a:extLst>
              <a:ext uri="{FF2B5EF4-FFF2-40B4-BE49-F238E27FC236}">
                <a16:creationId xmlns:a16="http://schemas.microsoft.com/office/drawing/2014/main" id="{9005F06A-7747-4995-8549-290D23B6793D}"/>
              </a:ext>
            </a:extLst>
          </p:cNvPr>
          <p:cNvGrpSpPr/>
          <p:nvPr/>
        </p:nvGrpSpPr>
        <p:grpSpPr>
          <a:xfrm>
            <a:off x="1405748" y="2878239"/>
            <a:ext cx="192321" cy="244562"/>
            <a:chOff x="1529350" y="258825"/>
            <a:chExt cx="423475" cy="481825"/>
          </a:xfrm>
        </p:grpSpPr>
        <p:sp>
          <p:nvSpPr>
            <p:cNvPr id="65" name="Google Shape;6097;p83">
              <a:extLst>
                <a:ext uri="{FF2B5EF4-FFF2-40B4-BE49-F238E27FC236}">
                  <a16:creationId xmlns:a16="http://schemas.microsoft.com/office/drawing/2014/main" id="{5802897C-0CC6-4005-A846-74E462DCC1EB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6098;p83">
              <a:extLst>
                <a:ext uri="{FF2B5EF4-FFF2-40B4-BE49-F238E27FC236}">
                  <a16:creationId xmlns:a16="http://schemas.microsoft.com/office/drawing/2014/main" id="{52BE1830-A7BB-426D-9E6D-3A2E31CB1B47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6096;p83">
            <a:extLst>
              <a:ext uri="{FF2B5EF4-FFF2-40B4-BE49-F238E27FC236}">
                <a16:creationId xmlns:a16="http://schemas.microsoft.com/office/drawing/2014/main" id="{878444EB-5216-4367-AAE2-0158E9C753DF}"/>
              </a:ext>
            </a:extLst>
          </p:cNvPr>
          <p:cNvGrpSpPr/>
          <p:nvPr/>
        </p:nvGrpSpPr>
        <p:grpSpPr>
          <a:xfrm>
            <a:off x="1829445" y="3296887"/>
            <a:ext cx="192321" cy="244562"/>
            <a:chOff x="1529350" y="258825"/>
            <a:chExt cx="423475" cy="481825"/>
          </a:xfrm>
        </p:grpSpPr>
        <p:sp>
          <p:nvSpPr>
            <p:cNvPr id="72" name="Google Shape;6097;p83">
              <a:extLst>
                <a:ext uri="{FF2B5EF4-FFF2-40B4-BE49-F238E27FC236}">
                  <a16:creationId xmlns:a16="http://schemas.microsoft.com/office/drawing/2014/main" id="{F64EB07E-EC89-4C00-A522-1E3874F7A2FF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6098;p83">
              <a:extLst>
                <a:ext uri="{FF2B5EF4-FFF2-40B4-BE49-F238E27FC236}">
                  <a16:creationId xmlns:a16="http://schemas.microsoft.com/office/drawing/2014/main" id="{1C128A3E-1B5C-4FE1-97F6-1AC3D56E604A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" name="Google Shape;6096;p83">
            <a:extLst>
              <a:ext uri="{FF2B5EF4-FFF2-40B4-BE49-F238E27FC236}">
                <a16:creationId xmlns:a16="http://schemas.microsoft.com/office/drawing/2014/main" id="{3BEBD58E-E239-4017-B575-9085464A4777}"/>
              </a:ext>
            </a:extLst>
          </p:cNvPr>
          <p:cNvGrpSpPr/>
          <p:nvPr/>
        </p:nvGrpSpPr>
        <p:grpSpPr>
          <a:xfrm>
            <a:off x="2512678" y="2042866"/>
            <a:ext cx="192321" cy="244562"/>
            <a:chOff x="1529350" y="258825"/>
            <a:chExt cx="423475" cy="481825"/>
          </a:xfrm>
        </p:grpSpPr>
        <p:sp>
          <p:nvSpPr>
            <p:cNvPr id="79" name="Google Shape;6097;p83">
              <a:extLst>
                <a:ext uri="{FF2B5EF4-FFF2-40B4-BE49-F238E27FC236}">
                  <a16:creationId xmlns:a16="http://schemas.microsoft.com/office/drawing/2014/main" id="{F9D669FB-3868-4E5B-A560-F970ACD19A5F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6098;p83">
              <a:extLst>
                <a:ext uri="{FF2B5EF4-FFF2-40B4-BE49-F238E27FC236}">
                  <a16:creationId xmlns:a16="http://schemas.microsoft.com/office/drawing/2014/main" id="{17515155-9E12-4C2B-9AAB-2A0793366C13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" name="Google Shape;6096;p83">
            <a:extLst>
              <a:ext uri="{FF2B5EF4-FFF2-40B4-BE49-F238E27FC236}">
                <a16:creationId xmlns:a16="http://schemas.microsoft.com/office/drawing/2014/main" id="{E8B48D69-66C7-4CAA-B9D5-097D941AF1F8}"/>
              </a:ext>
            </a:extLst>
          </p:cNvPr>
          <p:cNvGrpSpPr/>
          <p:nvPr/>
        </p:nvGrpSpPr>
        <p:grpSpPr>
          <a:xfrm>
            <a:off x="2796796" y="2761131"/>
            <a:ext cx="192321" cy="244562"/>
            <a:chOff x="1529350" y="258825"/>
            <a:chExt cx="423475" cy="481825"/>
          </a:xfrm>
        </p:grpSpPr>
        <p:sp>
          <p:nvSpPr>
            <p:cNvPr id="82" name="Google Shape;6097;p83">
              <a:extLst>
                <a:ext uri="{FF2B5EF4-FFF2-40B4-BE49-F238E27FC236}">
                  <a16:creationId xmlns:a16="http://schemas.microsoft.com/office/drawing/2014/main" id="{CD921BD2-73A3-4332-82D8-0135004D7B3A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" name="Google Shape;6098;p83">
              <a:extLst>
                <a:ext uri="{FF2B5EF4-FFF2-40B4-BE49-F238E27FC236}">
                  <a16:creationId xmlns:a16="http://schemas.microsoft.com/office/drawing/2014/main" id="{65AAC290-0AD6-4732-B878-975B131CA3E8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" name="Google Shape;6096;p83">
            <a:extLst>
              <a:ext uri="{FF2B5EF4-FFF2-40B4-BE49-F238E27FC236}">
                <a16:creationId xmlns:a16="http://schemas.microsoft.com/office/drawing/2014/main" id="{AA7B8ABB-C81D-40F8-AD72-8CA130E8A4F8}"/>
              </a:ext>
            </a:extLst>
          </p:cNvPr>
          <p:cNvGrpSpPr/>
          <p:nvPr/>
        </p:nvGrpSpPr>
        <p:grpSpPr>
          <a:xfrm>
            <a:off x="3118929" y="3339250"/>
            <a:ext cx="192321" cy="244562"/>
            <a:chOff x="1529350" y="258825"/>
            <a:chExt cx="423475" cy="481825"/>
          </a:xfrm>
        </p:grpSpPr>
        <p:sp>
          <p:nvSpPr>
            <p:cNvPr id="85" name="Google Shape;6097;p83">
              <a:extLst>
                <a:ext uri="{FF2B5EF4-FFF2-40B4-BE49-F238E27FC236}">
                  <a16:creationId xmlns:a16="http://schemas.microsoft.com/office/drawing/2014/main" id="{35500683-10C2-47B0-956C-B04BB2BF90A1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6098;p83">
              <a:extLst>
                <a:ext uri="{FF2B5EF4-FFF2-40B4-BE49-F238E27FC236}">
                  <a16:creationId xmlns:a16="http://schemas.microsoft.com/office/drawing/2014/main" id="{5D881206-1A27-4EE0-9DDB-63DC646D1FE4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" name="Google Shape;6096;p83">
            <a:extLst>
              <a:ext uri="{FF2B5EF4-FFF2-40B4-BE49-F238E27FC236}">
                <a16:creationId xmlns:a16="http://schemas.microsoft.com/office/drawing/2014/main" id="{72352E79-D982-435B-8106-AFD2ECB2DD44}"/>
              </a:ext>
            </a:extLst>
          </p:cNvPr>
          <p:cNvGrpSpPr/>
          <p:nvPr/>
        </p:nvGrpSpPr>
        <p:grpSpPr>
          <a:xfrm>
            <a:off x="4048044" y="3486019"/>
            <a:ext cx="192321" cy="244562"/>
            <a:chOff x="1529350" y="258825"/>
            <a:chExt cx="423475" cy="481825"/>
          </a:xfrm>
        </p:grpSpPr>
        <p:sp>
          <p:nvSpPr>
            <p:cNvPr id="88" name="Google Shape;6097;p83">
              <a:extLst>
                <a:ext uri="{FF2B5EF4-FFF2-40B4-BE49-F238E27FC236}">
                  <a16:creationId xmlns:a16="http://schemas.microsoft.com/office/drawing/2014/main" id="{4078EBDC-1106-46B8-AFE7-9DB754508FDF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" name="Google Shape;6098;p83">
              <a:extLst>
                <a:ext uri="{FF2B5EF4-FFF2-40B4-BE49-F238E27FC236}">
                  <a16:creationId xmlns:a16="http://schemas.microsoft.com/office/drawing/2014/main" id="{EBB84627-5346-4974-B44C-3E5B18E72494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" name="Google Shape;6096;p83">
            <a:extLst>
              <a:ext uri="{FF2B5EF4-FFF2-40B4-BE49-F238E27FC236}">
                <a16:creationId xmlns:a16="http://schemas.microsoft.com/office/drawing/2014/main" id="{3398A262-ECA9-4FFD-8C1D-D9503CA91A41}"/>
              </a:ext>
            </a:extLst>
          </p:cNvPr>
          <p:cNvGrpSpPr/>
          <p:nvPr/>
        </p:nvGrpSpPr>
        <p:grpSpPr>
          <a:xfrm>
            <a:off x="5509937" y="2143146"/>
            <a:ext cx="192321" cy="244562"/>
            <a:chOff x="1529350" y="258825"/>
            <a:chExt cx="423475" cy="481825"/>
          </a:xfrm>
        </p:grpSpPr>
        <p:sp>
          <p:nvSpPr>
            <p:cNvPr id="91" name="Google Shape;6097;p83">
              <a:extLst>
                <a:ext uri="{FF2B5EF4-FFF2-40B4-BE49-F238E27FC236}">
                  <a16:creationId xmlns:a16="http://schemas.microsoft.com/office/drawing/2014/main" id="{E4FAA977-6318-4DD6-B015-7C166663ED22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6098;p83">
              <a:extLst>
                <a:ext uri="{FF2B5EF4-FFF2-40B4-BE49-F238E27FC236}">
                  <a16:creationId xmlns:a16="http://schemas.microsoft.com/office/drawing/2014/main" id="{BE5C3656-7FC0-4312-8F4E-1AA239B49376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3" name="Google Shape;6096;p83">
            <a:extLst>
              <a:ext uri="{FF2B5EF4-FFF2-40B4-BE49-F238E27FC236}">
                <a16:creationId xmlns:a16="http://schemas.microsoft.com/office/drawing/2014/main" id="{B551570B-9A9B-4219-9E3E-0EF765421EC5}"/>
              </a:ext>
            </a:extLst>
          </p:cNvPr>
          <p:cNvGrpSpPr/>
          <p:nvPr/>
        </p:nvGrpSpPr>
        <p:grpSpPr>
          <a:xfrm>
            <a:off x="4206201" y="2888506"/>
            <a:ext cx="192321" cy="244562"/>
            <a:chOff x="1529350" y="258825"/>
            <a:chExt cx="423475" cy="481825"/>
          </a:xfrm>
        </p:grpSpPr>
        <p:sp>
          <p:nvSpPr>
            <p:cNvPr id="94" name="Google Shape;6097;p83">
              <a:extLst>
                <a:ext uri="{FF2B5EF4-FFF2-40B4-BE49-F238E27FC236}">
                  <a16:creationId xmlns:a16="http://schemas.microsoft.com/office/drawing/2014/main" id="{4226EA26-2869-4CCE-84F2-7ED6CDBC1F60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6098;p83">
              <a:extLst>
                <a:ext uri="{FF2B5EF4-FFF2-40B4-BE49-F238E27FC236}">
                  <a16:creationId xmlns:a16="http://schemas.microsoft.com/office/drawing/2014/main" id="{46686916-5F3C-4793-A8DE-B3820B783ED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6" name="Google Shape;6096;p83">
            <a:extLst>
              <a:ext uri="{FF2B5EF4-FFF2-40B4-BE49-F238E27FC236}">
                <a16:creationId xmlns:a16="http://schemas.microsoft.com/office/drawing/2014/main" id="{B68BB5CE-0475-4D80-8CEE-0BA4D134536E}"/>
              </a:ext>
            </a:extLst>
          </p:cNvPr>
          <p:cNvGrpSpPr/>
          <p:nvPr/>
        </p:nvGrpSpPr>
        <p:grpSpPr>
          <a:xfrm>
            <a:off x="2819641" y="1668495"/>
            <a:ext cx="192321" cy="244562"/>
            <a:chOff x="1529350" y="258825"/>
            <a:chExt cx="423475" cy="481825"/>
          </a:xfrm>
        </p:grpSpPr>
        <p:sp>
          <p:nvSpPr>
            <p:cNvPr id="97" name="Google Shape;6097;p83">
              <a:extLst>
                <a:ext uri="{FF2B5EF4-FFF2-40B4-BE49-F238E27FC236}">
                  <a16:creationId xmlns:a16="http://schemas.microsoft.com/office/drawing/2014/main" id="{CFA3FD43-C143-4430-9EB6-75C62AE1C7D5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" name="Google Shape;6098;p83">
              <a:extLst>
                <a:ext uri="{FF2B5EF4-FFF2-40B4-BE49-F238E27FC236}">
                  <a16:creationId xmlns:a16="http://schemas.microsoft.com/office/drawing/2014/main" id="{F9B4964A-FBB7-4E09-89E3-3E7814AE7514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5" grpId="0" animBg="1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46"/>
          <p:cNvSpPr txBox="1">
            <a:spLocks noGrp="1"/>
          </p:cNvSpPr>
          <p:nvPr>
            <p:ph type="title"/>
          </p:nvPr>
        </p:nvSpPr>
        <p:spPr>
          <a:xfrm>
            <a:off x="477736" y="333891"/>
            <a:ext cx="58366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Choix des caractéristiques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2122F7AB-6A4E-46DA-B9F2-BBFE5F55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37" y="1264794"/>
            <a:ext cx="6893105" cy="2707513"/>
          </a:xfrm>
          <a:prstGeom prst="rect">
            <a:avLst/>
          </a:prstGeom>
        </p:spPr>
      </p:pic>
      <p:sp>
        <p:nvSpPr>
          <p:cNvPr id="98" name="Flèche : haut 97">
            <a:extLst>
              <a:ext uri="{FF2B5EF4-FFF2-40B4-BE49-F238E27FC236}">
                <a16:creationId xmlns:a16="http://schemas.microsoft.com/office/drawing/2014/main" id="{82AF141A-FB13-4507-8703-7F90EF901EED}"/>
              </a:ext>
            </a:extLst>
          </p:cNvPr>
          <p:cNvSpPr/>
          <p:nvPr/>
        </p:nvSpPr>
        <p:spPr>
          <a:xfrm>
            <a:off x="3810000" y="4111079"/>
            <a:ext cx="146692" cy="412177"/>
          </a:xfrm>
          <a:prstGeom prst="up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99" name="Flèche : haut 98">
            <a:extLst>
              <a:ext uri="{FF2B5EF4-FFF2-40B4-BE49-F238E27FC236}">
                <a16:creationId xmlns:a16="http://schemas.microsoft.com/office/drawing/2014/main" id="{91FB2C9E-CF14-4C4F-80FF-7451203BD892}"/>
              </a:ext>
            </a:extLst>
          </p:cNvPr>
          <p:cNvSpPr/>
          <p:nvPr/>
        </p:nvSpPr>
        <p:spPr>
          <a:xfrm>
            <a:off x="3396041" y="4111079"/>
            <a:ext cx="146692" cy="412177"/>
          </a:xfrm>
          <a:prstGeom prst="up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00" name="Flèche : haut 99">
            <a:extLst>
              <a:ext uri="{FF2B5EF4-FFF2-40B4-BE49-F238E27FC236}">
                <a16:creationId xmlns:a16="http://schemas.microsoft.com/office/drawing/2014/main" id="{B687B276-070D-4734-9C65-6BE8A410CAAC}"/>
              </a:ext>
            </a:extLst>
          </p:cNvPr>
          <p:cNvSpPr/>
          <p:nvPr/>
        </p:nvSpPr>
        <p:spPr>
          <a:xfrm>
            <a:off x="4729930" y="4111080"/>
            <a:ext cx="146692" cy="412177"/>
          </a:xfrm>
          <a:prstGeom prst="up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01" name="Flèche : haut 100">
            <a:extLst>
              <a:ext uri="{FF2B5EF4-FFF2-40B4-BE49-F238E27FC236}">
                <a16:creationId xmlns:a16="http://schemas.microsoft.com/office/drawing/2014/main" id="{9C81088B-8F94-4600-B57F-214A9BB22E0A}"/>
              </a:ext>
            </a:extLst>
          </p:cNvPr>
          <p:cNvSpPr/>
          <p:nvPr/>
        </p:nvSpPr>
        <p:spPr>
          <a:xfrm>
            <a:off x="5576513" y="4111082"/>
            <a:ext cx="146692" cy="412177"/>
          </a:xfrm>
          <a:prstGeom prst="up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02" name="Flèche : haut 101">
            <a:extLst>
              <a:ext uri="{FF2B5EF4-FFF2-40B4-BE49-F238E27FC236}">
                <a16:creationId xmlns:a16="http://schemas.microsoft.com/office/drawing/2014/main" id="{FC2E9B2E-A26E-48DA-A294-2A55DA68FC23}"/>
              </a:ext>
            </a:extLst>
          </p:cNvPr>
          <p:cNvSpPr/>
          <p:nvPr/>
        </p:nvSpPr>
        <p:spPr>
          <a:xfrm>
            <a:off x="6064867" y="4111081"/>
            <a:ext cx="146692" cy="412177"/>
          </a:xfrm>
          <a:prstGeom prst="up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3"/>
          <p:cNvSpPr txBox="1">
            <a:spLocks noGrp="1"/>
          </p:cNvSpPr>
          <p:nvPr>
            <p:ph type="title"/>
          </p:nvPr>
        </p:nvSpPr>
        <p:spPr>
          <a:xfrm>
            <a:off x="720000" y="3518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</a:rPr>
              <a:t>Algorithmes et </a:t>
            </a:r>
            <a:r>
              <a:rPr lang="fr-MA" dirty="0" err="1">
                <a:solidFill>
                  <a:schemeClr val="dk1"/>
                </a:solidFill>
              </a:rPr>
              <a:t>metrics</a:t>
            </a:r>
            <a:r>
              <a:rPr lang="fr-MA" dirty="0">
                <a:solidFill>
                  <a:schemeClr val="dk1"/>
                </a:solidFill>
              </a:rPr>
              <a:t> utilisé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876;p64">
            <a:extLst>
              <a:ext uri="{FF2B5EF4-FFF2-40B4-BE49-F238E27FC236}">
                <a16:creationId xmlns:a16="http://schemas.microsoft.com/office/drawing/2014/main" id="{762AAD5D-D2E5-45E2-AFCE-879FC8E5493E}"/>
              </a:ext>
            </a:extLst>
          </p:cNvPr>
          <p:cNvSpPr/>
          <p:nvPr/>
        </p:nvSpPr>
        <p:spPr>
          <a:xfrm>
            <a:off x="1097872" y="1381038"/>
            <a:ext cx="2247300" cy="1041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</a:t>
            </a:r>
            <a:r>
              <a:rPr lang="fr-MA" sz="20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lgorithmes</a:t>
            </a:r>
            <a:endParaRPr sz="20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" name="Google Shape;1877;p64">
            <a:extLst>
              <a:ext uri="{FF2B5EF4-FFF2-40B4-BE49-F238E27FC236}">
                <a16:creationId xmlns:a16="http://schemas.microsoft.com/office/drawing/2014/main" id="{824AA848-F3B8-42E1-A20C-16F1E8AA7938}"/>
              </a:ext>
            </a:extLst>
          </p:cNvPr>
          <p:cNvSpPr txBox="1"/>
          <p:nvPr/>
        </p:nvSpPr>
        <p:spPr>
          <a:xfrm>
            <a:off x="1778796" y="2636388"/>
            <a:ext cx="1469095" cy="34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b="1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Random</a:t>
            </a:r>
            <a:r>
              <a:rPr lang="fr-MA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Forest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" name="Google Shape;1878;p64">
            <a:extLst>
              <a:ext uri="{FF2B5EF4-FFF2-40B4-BE49-F238E27FC236}">
                <a16:creationId xmlns:a16="http://schemas.microsoft.com/office/drawing/2014/main" id="{6208871C-C802-4BB5-A59E-A1C19AC9647E}"/>
              </a:ext>
            </a:extLst>
          </p:cNvPr>
          <p:cNvSpPr txBox="1"/>
          <p:nvPr/>
        </p:nvSpPr>
        <p:spPr>
          <a:xfrm>
            <a:off x="1778797" y="3177363"/>
            <a:ext cx="1166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b="1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XGBoost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1879;p64">
            <a:extLst>
              <a:ext uri="{FF2B5EF4-FFF2-40B4-BE49-F238E27FC236}">
                <a16:creationId xmlns:a16="http://schemas.microsoft.com/office/drawing/2014/main" id="{7EE8EE6C-9819-4035-9477-ED8D26C7AF19}"/>
              </a:ext>
            </a:extLst>
          </p:cNvPr>
          <p:cNvSpPr txBox="1"/>
          <p:nvPr/>
        </p:nvSpPr>
        <p:spPr>
          <a:xfrm>
            <a:off x="1778796" y="3718338"/>
            <a:ext cx="232862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Support </a:t>
            </a:r>
            <a:r>
              <a:rPr lang="fr-FR" b="1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vector</a:t>
            </a:r>
            <a:r>
              <a:rPr lang="fr-FR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b="1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regressor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" name="Google Shape;1880;p64">
            <a:extLst>
              <a:ext uri="{FF2B5EF4-FFF2-40B4-BE49-F238E27FC236}">
                <a16:creationId xmlns:a16="http://schemas.microsoft.com/office/drawing/2014/main" id="{0A997319-95A9-42EC-B4E3-E29F70267551}"/>
              </a:ext>
            </a:extLst>
          </p:cNvPr>
          <p:cNvSpPr txBox="1"/>
          <p:nvPr/>
        </p:nvSpPr>
        <p:spPr>
          <a:xfrm>
            <a:off x="5572774" y="2628978"/>
            <a:ext cx="1166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R2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" name="Google Shape;1881;p64">
            <a:extLst>
              <a:ext uri="{FF2B5EF4-FFF2-40B4-BE49-F238E27FC236}">
                <a16:creationId xmlns:a16="http://schemas.microsoft.com/office/drawing/2014/main" id="{5E3E59F3-BB86-49DC-8896-4365ED4A0DBC}"/>
              </a:ext>
            </a:extLst>
          </p:cNvPr>
          <p:cNvSpPr txBox="1"/>
          <p:nvPr/>
        </p:nvSpPr>
        <p:spPr>
          <a:xfrm>
            <a:off x="5572773" y="3169953"/>
            <a:ext cx="2638053" cy="34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MA" b="1" dirty="0" err="1">
                <a:solidFill>
                  <a:schemeClr val="tx1"/>
                </a:solidFill>
              </a:rPr>
              <a:t>Mean</a:t>
            </a:r>
            <a:r>
              <a:rPr lang="fr-MA" b="1" dirty="0">
                <a:solidFill>
                  <a:schemeClr val="tx1"/>
                </a:solidFill>
              </a:rPr>
              <a:t> </a:t>
            </a:r>
            <a:r>
              <a:rPr lang="fr-MA" b="1" dirty="0" err="1">
                <a:solidFill>
                  <a:schemeClr val="tx1"/>
                </a:solidFill>
              </a:rPr>
              <a:t>Absolute</a:t>
            </a:r>
            <a:r>
              <a:rPr lang="fr-MA" b="1" dirty="0">
                <a:solidFill>
                  <a:schemeClr val="tx1"/>
                </a:solidFill>
              </a:rPr>
              <a:t> </a:t>
            </a:r>
            <a:r>
              <a:rPr lang="fr-MA" b="1" dirty="0" err="1">
                <a:solidFill>
                  <a:schemeClr val="tx1"/>
                </a:solidFill>
              </a:rPr>
              <a:t>Error</a:t>
            </a:r>
            <a:r>
              <a:rPr lang="fr-MA" b="1" dirty="0">
                <a:solidFill>
                  <a:schemeClr val="tx1"/>
                </a:solidFill>
              </a:rPr>
              <a:t> (MAE)</a:t>
            </a:r>
          </a:p>
        </p:txBody>
      </p:sp>
      <p:sp>
        <p:nvSpPr>
          <p:cNvPr id="31" name="Google Shape;1882;p64">
            <a:extLst>
              <a:ext uri="{FF2B5EF4-FFF2-40B4-BE49-F238E27FC236}">
                <a16:creationId xmlns:a16="http://schemas.microsoft.com/office/drawing/2014/main" id="{305EB51E-B54D-4DD7-8D1E-3A1243F29FD3}"/>
              </a:ext>
            </a:extLst>
          </p:cNvPr>
          <p:cNvSpPr txBox="1"/>
          <p:nvPr/>
        </p:nvSpPr>
        <p:spPr>
          <a:xfrm>
            <a:off x="5637478" y="3767691"/>
            <a:ext cx="305258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MA" b="1" i="1" dirty="0">
                <a:solidFill>
                  <a:schemeClr val="tx1"/>
                </a:solidFill>
              </a:rPr>
              <a:t>root-</a:t>
            </a:r>
            <a:r>
              <a:rPr lang="fr-MA" b="1" i="1" dirty="0" err="1">
                <a:solidFill>
                  <a:schemeClr val="tx1"/>
                </a:solidFill>
              </a:rPr>
              <a:t>mean</a:t>
            </a:r>
            <a:r>
              <a:rPr lang="fr-MA" b="1" i="1" dirty="0">
                <a:solidFill>
                  <a:schemeClr val="tx1"/>
                </a:solidFill>
              </a:rPr>
              <a:t>-square </a:t>
            </a:r>
            <a:r>
              <a:rPr lang="fr-MA" b="1" i="1" dirty="0" err="1">
                <a:solidFill>
                  <a:schemeClr val="tx1"/>
                </a:solidFill>
              </a:rPr>
              <a:t>error</a:t>
            </a:r>
            <a:r>
              <a:rPr lang="fr-MA" b="1" dirty="0">
                <a:solidFill>
                  <a:schemeClr val="tx1"/>
                </a:solidFill>
              </a:rPr>
              <a:t> ou RMSE</a:t>
            </a:r>
            <a:endParaRPr b="1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Google Shape;1886;p64">
            <a:extLst>
              <a:ext uri="{FF2B5EF4-FFF2-40B4-BE49-F238E27FC236}">
                <a16:creationId xmlns:a16="http://schemas.microsoft.com/office/drawing/2014/main" id="{CC87853C-DB4A-4A6F-BCAA-BD6413C63595}"/>
              </a:ext>
            </a:extLst>
          </p:cNvPr>
          <p:cNvSpPr/>
          <p:nvPr/>
        </p:nvSpPr>
        <p:spPr>
          <a:xfrm>
            <a:off x="1331372" y="2661576"/>
            <a:ext cx="333600" cy="326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" name="Google Shape;1887;p64">
            <a:extLst>
              <a:ext uri="{FF2B5EF4-FFF2-40B4-BE49-F238E27FC236}">
                <a16:creationId xmlns:a16="http://schemas.microsoft.com/office/drawing/2014/main" id="{F4A0DC32-C0A3-4B49-8888-87299BBA237D}"/>
              </a:ext>
            </a:extLst>
          </p:cNvPr>
          <p:cNvSpPr/>
          <p:nvPr/>
        </p:nvSpPr>
        <p:spPr>
          <a:xfrm>
            <a:off x="1331372" y="3198351"/>
            <a:ext cx="333600" cy="326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" name="Google Shape;1888;p64">
            <a:extLst>
              <a:ext uri="{FF2B5EF4-FFF2-40B4-BE49-F238E27FC236}">
                <a16:creationId xmlns:a16="http://schemas.microsoft.com/office/drawing/2014/main" id="{79FEA44A-6358-4589-AE09-DF6360541432}"/>
              </a:ext>
            </a:extLst>
          </p:cNvPr>
          <p:cNvSpPr/>
          <p:nvPr/>
        </p:nvSpPr>
        <p:spPr>
          <a:xfrm>
            <a:off x="1331372" y="3735126"/>
            <a:ext cx="333600" cy="326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" name="Google Shape;1889;p64">
            <a:extLst>
              <a:ext uri="{FF2B5EF4-FFF2-40B4-BE49-F238E27FC236}">
                <a16:creationId xmlns:a16="http://schemas.microsoft.com/office/drawing/2014/main" id="{FD9D0B87-00E7-40EA-B01E-48EE67783828}"/>
              </a:ext>
            </a:extLst>
          </p:cNvPr>
          <p:cNvSpPr/>
          <p:nvPr/>
        </p:nvSpPr>
        <p:spPr>
          <a:xfrm>
            <a:off x="5120449" y="2654166"/>
            <a:ext cx="333600" cy="326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" name="Google Shape;1890;p64">
            <a:extLst>
              <a:ext uri="{FF2B5EF4-FFF2-40B4-BE49-F238E27FC236}">
                <a16:creationId xmlns:a16="http://schemas.microsoft.com/office/drawing/2014/main" id="{83417A60-AC63-4284-B67D-5A7314DE1EFD}"/>
              </a:ext>
            </a:extLst>
          </p:cNvPr>
          <p:cNvSpPr/>
          <p:nvPr/>
        </p:nvSpPr>
        <p:spPr>
          <a:xfrm>
            <a:off x="5120449" y="3767691"/>
            <a:ext cx="333600" cy="326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" name="Google Shape;1891;p64">
            <a:extLst>
              <a:ext uri="{FF2B5EF4-FFF2-40B4-BE49-F238E27FC236}">
                <a16:creationId xmlns:a16="http://schemas.microsoft.com/office/drawing/2014/main" id="{7E3DB490-20FE-4378-94A9-00AF2A089AF6}"/>
              </a:ext>
            </a:extLst>
          </p:cNvPr>
          <p:cNvSpPr/>
          <p:nvPr/>
        </p:nvSpPr>
        <p:spPr>
          <a:xfrm>
            <a:off x="5120449" y="3178347"/>
            <a:ext cx="333600" cy="326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" name="Google Shape;1895;p64">
            <a:extLst>
              <a:ext uri="{FF2B5EF4-FFF2-40B4-BE49-F238E27FC236}">
                <a16:creationId xmlns:a16="http://schemas.microsoft.com/office/drawing/2014/main" id="{79B662A5-EA04-4284-9958-B7A70D99808E}"/>
              </a:ext>
            </a:extLst>
          </p:cNvPr>
          <p:cNvSpPr/>
          <p:nvPr/>
        </p:nvSpPr>
        <p:spPr>
          <a:xfrm>
            <a:off x="4844149" y="1373628"/>
            <a:ext cx="2247300" cy="1041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Metrics</a:t>
            </a:r>
            <a:endParaRPr sz="20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" name="Google Shape;1878;p64">
            <a:extLst>
              <a:ext uri="{FF2B5EF4-FFF2-40B4-BE49-F238E27FC236}">
                <a16:creationId xmlns:a16="http://schemas.microsoft.com/office/drawing/2014/main" id="{E04B095B-BA6C-49F1-8C89-50E8CF525CC1}"/>
              </a:ext>
            </a:extLst>
          </p:cNvPr>
          <p:cNvSpPr txBox="1"/>
          <p:nvPr/>
        </p:nvSpPr>
        <p:spPr>
          <a:xfrm>
            <a:off x="1778796" y="4269189"/>
            <a:ext cx="2662226" cy="42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Réseau de neurones artificiels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Google Shape;1887;p64">
            <a:extLst>
              <a:ext uri="{FF2B5EF4-FFF2-40B4-BE49-F238E27FC236}">
                <a16:creationId xmlns:a16="http://schemas.microsoft.com/office/drawing/2014/main" id="{EDC83E60-E727-435D-86D8-E2117BDB3532}"/>
              </a:ext>
            </a:extLst>
          </p:cNvPr>
          <p:cNvSpPr/>
          <p:nvPr/>
        </p:nvSpPr>
        <p:spPr>
          <a:xfrm>
            <a:off x="1331372" y="4290177"/>
            <a:ext cx="333600" cy="326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" name="Google Shape;1891;p64">
            <a:extLst>
              <a:ext uri="{FF2B5EF4-FFF2-40B4-BE49-F238E27FC236}">
                <a16:creationId xmlns:a16="http://schemas.microsoft.com/office/drawing/2014/main" id="{D4893FA8-25D6-4484-8116-F8180D869162}"/>
              </a:ext>
            </a:extLst>
          </p:cNvPr>
          <p:cNvSpPr/>
          <p:nvPr/>
        </p:nvSpPr>
        <p:spPr>
          <a:xfrm>
            <a:off x="5120449" y="4366029"/>
            <a:ext cx="333600" cy="326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9FED8-D4D8-4478-BD87-4BC730FA57E5}"/>
              </a:ext>
            </a:extLst>
          </p:cNvPr>
          <p:cNvSpPr/>
          <p:nvPr/>
        </p:nvSpPr>
        <p:spPr>
          <a:xfrm>
            <a:off x="5561552" y="4384652"/>
            <a:ext cx="1765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MA" b="1" dirty="0" err="1">
                <a:solidFill>
                  <a:schemeClr val="tx1"/>
                </a:solidFill>
                <a:latin typeface="-apple-system"/>
              </a:rPr>
              <a:t>mean_squared_error</a:t>
            </a:r>
            <a:endParaRPr lang="fr-MA" b="1" dirty="0">
              <a:solidFill>
                <a:schemeClr val="tx1"/>
              </a:solidFill>
              <a:latin typeface="-apple-syste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 animBg="1"/>
      <p:bldP spid="41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1"/>
          <p:cNvSpPr/>
          <p:nvPr/>
        </p:nvSpPr>
        <p:spPr>
          <a:xfrm rot="1077752">
            <a:off x="929189" y="3443798"/>
            <a:ext cx="1438721" cy="457451"/>
          </a:xfrm>
          <a:custGeom>
            <a:avLst/>
            <a:gdLst/>
            <a:ahLst/>
            <a:cxnLst/>
            <a:rect l="l" t="t" r="r" b="b"/>
            <a:pathLst>
              <a:path w="3620" h="1151" extrusionOk="0">
                <a:moveTo>
                  <a:pt x="1" y="919"/>
                </a:moveTo>
                <a:cubicBezTo>
                  <a:pt x="2" y="919"/>
                  <a:pt x="4" y="920"/>
                  <a:pt x="5" y="920"/>
                </a:cubicBezTo>
                <a:lnTo>
                  <a:pt x="5" y="920"/>
                </a:lnTo>
                <a:cubicBezTo>
                  <a:pt x="4" y="920"/>
                  <a:pt x="2" y="919"/>
                  <a:pt x="1" y="919"/>
                </a:cubicBezTo>
                <a:close/>
                <a:moveTo>
                  <a:pt x="2449" y="0"/>
                </a:moveTo>
                <a:cubicBezTo>
                  <a:pt x="2419" y="0"/>
                  <a:pt x="2389" y="2"/>
                  <a:pt x="2358" y="7"/>
                </a:cubicBezTo>
                <a:cubicBezTo>
                  <a:pt x="2434" y="26"/>
                  <a:pt x="2506" y="58"/>
                  <a:pt x="2572" y="102"/>
                </a:cubicBezTo>
                <a:cubicBezTo>
                  <a:pt x="2559" y="102"/>
                  <a:pt x="2547" y="102"/>
                  <a:pt x="2535" y="102"/>
                </a:cubicBezTo>
                <a:cubicBezTo>
                  <a:pt x="2425" y="102"/>
                  <a:pt x="2314" y="110"/>
                  <a:pt x="2205" y="126"/>
                </a:cubicBezTo>
                <a:cubicBezTo>
                  <a:pt x="1878" y="174"/>
                  <a:pt x="1611" y="325"/>
                  <a:pt x="1316" y="461"/>
                </a:cubicBezTo>
                <a:cubicBezTo>
                  <a:pt x="1260" y="487"/>
                  <a:pt x="1192" y="516"/>
                  <a:pt x="1127" y="516"/>
                </a:cubicBezTo>
                <a:cubicBezTo>
                  <a:pt x="1097" y="516"/>
                  <a:pt x="1068" y="510"/>
                  <a:pt x="1041" y="495"/>
                </a:cubicBezTo>
                <a:cubicBezTo>
                  <a:pt x="957" y="447"/>
                  <a:pt x="902" y="357"/>
                  <a:pt x="830" y="293"/>
                </a:cubicBezTo>
                <a:cubicBezTo>
                  <a:pt x="696" y="178"/>
                  <a:pt x="527" y="116"/>
                  <a:pt x="354" y="116"/>
                </a:cubicBezTo>
                <a:cubicBezTo>
                  <a:pt x="295" y="116"/>
                  <a:pt x="235" y="123"/>
                  <a:pt x="176" y="138"/>
                </a:cubicBezTo>
                <a:cubicBezTo>
                  <a:pt x="294" y="144"/>
                  <a:pt x="415" y="178"/>
                  <a:pt x="491" y="266"/>
                </a:cubicBezTo>
                <a:cubicBezTo>
                  <a:pt x="529" y="311"/>
                  <a:pt x="553" y="367"/>
                  <a:pt x="581" y="421"/>
                </a:cubicBezTo>
                <a:cubicBezTo>
                  <a:pt x="617" y="485"/>
                  <a:pt x="662" y="543"/>
                  <a:pt x="716" y="590"/>
                </a:cubicBezTo>
                <a:cubicBezTo>
                  <a:pt x="585" y="662"/>
                  <a:pt x="457" y="742"/>
                  <a:pt x="334" y="826"/>
                </a:cubicBezTo>
                <a:cubicBezTo>
                  <a:pt x="258" y="877"/>
                  <a:pt x="137" y="922"/>
                  <a:pt x="38" y="922"/>
                </a:cubicBezTo>
                <a:cubicBezTo>
                  <a:pt x="27" y="922"/>
                  <a:pt x="16" y="921"/>
                  <a:pt x="5" y="920"/>
                </a:cubicBezTo>
                <a:lnTo>
                  <a:pt x="5" y="920"/>
                </a:lnTo>
                <a:cubicBezTo>
                  <a:pt x="59" y="926"/>
                  <a:pt x="112" y="930"/>
                  <a:pt x="166" y="930"/>
                </a:cubicBezTo>
                <a:cubicBezTo>
                  <a:pt x="329" y="930"/>
                  <a:pt x="491" y="899"/>
                  <a:pt x="645" y="838"/>
                </a:cubicBezTo>
                <a:cubicBezTo>
                  <a:pt x="758" y="792"/>
                  <a:pt x="868" y="730"/>
                  <a:pt x="987" y="698"/>
                </a:cubicBezTo>
                <a:cubicBezTo>
                  <a:pt x="1029" y="688"/>
                  <a:pt x="1070" y="683"/>
                  <a:pt x="1111" y="683"/>
                </a:cubicBezTo>
                <a:cubicBezTo>
                  <a:pt x="1330" y="683"/>
                  <a:pt x="1545" y="813"/>
                  <a:pt x="1745" y="883"/>
                </a:cubicBezTo>
                <a:cubicBezTo>
                  <a:pt x="2010" y="978"/>
                  <a:pt x="2289" y="1025"/>
                  <a:pt x="2570" y="1025"/>
                </a:cubicBezTo>
                <a:cubicBezTo>
                  <a:pt x="2607" y="1025"/>
                  <a:pt x="2644" y="1024"/>
                  <a:pt x="2681" y="1023"/>
                </a:cubicBezTo>
                <a:lnTo>
                  <a:pt x="2681" y="1023"/>
                </a:lnTo>
                <a:cubicBezTo>
                  <a:pt x="2655" y="1063"/>
                  <a:pt x="2635" y="1105"/>
                  <a:pt x="2619" y="1150"/>
                </a:cubicBezTo>
                <a:cubicBezTo>
                  <a:pt x="2701" y="1120"/>
                  <a:pt x="2775" y="1071"/>
                  <a:pt x="2837" y="1009"/>
                </a:cubicBezTo>
                <a:cubicBezTo>
                  <a:pt x="2942" y="995"/>
                  <a:pt x="3048" y="971"/>
                  <a:pt x="3150" y="939"/>
                </a:cubicBezTo>
                <a:cubicBezTo>
                  <a:pt x="3219" y="917"/>
                  <a:pt x="3620" y="786"/>
                  <a:pt x="3484" y="690"/>
                </a:cubicBezTo>
                <a:cubicBezTo>
                  <a:pt x="3518" y="680"/>
                  <a:pt x="3540" y="650"/>
                  <a:pt x="3540" y="618"/>
                </a:cubicBezTo>
                <a:cubicBezTo>
                  <a:pt x="3540" y="584"/>
                  <a:pt x="3530" y="553"/>
                  <a:pt x="3512" y="525"/>
                </a:cubicBezTo>
                <a:cubicBezTo>
                  <a:pt x="3375" y="284"/>
                  <a:pt x="3112" y="168"/>
                  <a:pt x="2829" y="124"/>
                </a:cubicBezTo>
                <a:cubicBezTo>
                  <a:pt x="2821" y="118"/>
                  <a:pt x="2813" y="112"/>
                  <a:pt x="2805" y="106"/>
                </a:cubicBezTo>
                <a:cubicBezTo>
                  <a:pt x="2699" y="37"/>
                  <a:pt x="2575" y="0"/>
                  <a:pt x="24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41"/>
          <p:cNvSpPr/>
          <p:nvPr/>
        </p:nvSpPr>
        <p:spPr>
          <a:xfrm rot="-839114">
            <a:off x="7207515" y="1478126"/>
            <a:ext cx="869890" cy="739398"/>
          </a:xfrm>
          <a:custGeom>
            <a:avLst/>
            <a:gdLst/>
            <a:ahLst/>
            <a:cxnLst/>
            <a:rect l="l" t="t" r="r" b="b"/>
            <a:pathLst>
              <a:path w="2747" h="2335" extrusionOk="0">
                <a:moveTo>
                  <a:pt x="2314" y="1"/>
                </a:moveTo>
                <a:lnTo>
                  <a:pt x="1870" y="80"/>
                </a:lnTo>
                <a:cubicBezTo>
                  <a:pt x="1523" y="144"/>
                  <a:pt x="1172" y="208"/>
                  <a:pt x="854" y="357"/>
                </a:cubicBezTo>
                <a:cubicBezTo>
                  <a:pt x="593" y="479"/>
                  <a:pt x="359" y="656"/>
                  <a:pt x="134" y="836"/>
                </a:cubicBezTo>
                <a:cubicBezTo>
                  <a:pt x="74" y="884"/>
                  <a:pt x="11" y="941"/>
                  <a:pt x="5" y="1017"/>
                </a:cubicBezTo>
                <a:cubicBezTo>
                  <a:pt x="1" y="1079"/>
                  <a:pt x="37" y="1133"/>
                  <a:pt x="70" y="1182"/>
                </a:cubicBezTo>
                <a:cubicBezTo>
                  <a:pt x="194" y="1356"/>
                  <a:pt x="351" y="1503"/>
                  <a:pt x="533" y="1615"/>
                </a:cubicBezTo>
                <a:cubicBezTo>
                  <a:pt x="668" y="1898"/>
                  <a:pt x="862" y="2125"/>
                  <a:pt x="1071" y="2243"/>
                </a:cubicBezTo>
                <a:cubicBezTo>
                  <a:pt x="975" y="2171"/>
                  <a:pt x="895" y="2051"/>
                  <a:pt x="834" y="1918"/>
                </a:cubicBezTo>
                <a:cubicBezTo>
                  <a:pt x="806" y="1858"/>
                  <a:pt x="780" y="1796"/>
                  <a:pt x="758" y="1732"/>
                </a:cubicBezTo>
                <a:lnTo>
                  <a:pt x="758" y="1732"/>
                </a:lnTo>
                <a:lnTo>
                  <a:pt x="764" y="1736"/>
                </a:lnTo>
                <a:cubicBezTo>
                  <a:pt x="899" y="2003"/>
                  <a:pt x="1087" y="2221"/>
                  <a:pt x="1290" y="2334"/>
                </a:cubicBezTo>
                <a:cubicBezTo>
                  <a:pt x="1194" y="2263"/>
                  <a:pt x="1113" y="2143"/>
                  <a:pt x="1051" y="2009"/>
                </a:cubicBezTo>
                <a:cubicBezTo>
                  <a:pt x="1019" y="1944"/>
                  <a:pt x="993" y="1876"/>
                  <a:pt x="967" y="1804"/>
                </a:cubicBezTo>
                <a:lnTo>
                  <a:pt x="967" y="1804"/>
                </a:lnTo>
                <a:cubicBezTo>
                  <a:pt x="1068" y="1832"/>
                  <a:pt x="1172" y="1845"/>
                  <a:pt x="1275" y="1845"/>
                </a:cubicBezTo>
                <a:cubicBezTo>
                  <a:pt x="1306" y="1845"/>
                  <a:pt x="1336" y="1844"/>
                  <a:pt x="1366" y="1842"/>
                </a:cubicBezTo>
                <a:cubicBezTo>
                  <a:pt x="1697" y="2013"/>
                  <a:pt x="2049" y="2137"/>
                  <a:pt x="2414" y="2205"/>
                </a:cubicBezTo>
                <a:cubicBezTo>
                  <a:pt x="2414" y="2155"/>
                  <a:pt x="2277" y="2063"/>
                  <a:pt x="2237" y="2031"/>
                </a:cubicBezTo>
                <a:cubicBezTo>
                  <a:pt x="2171" y="1984"/>
                  <a:pt x="2113" y="1922"/>
                  <a:pt x="2071" y="1852"/>
                </a:cubicBezTo>
                <a:cubicBezTo>
                  <a:pt x="2017" y="1758"/>
                  <a:pt x="1982" y="1657"/>
                  <a:pt x="1962" y="1553"/>
                </a:cubicBezTo>
                <a:cubicBezTo>
                  <a:pt x="2005" y="1503"/>
                  <a:pt x="2045" y="1451"/>
                  <a:pt x="2081" y="1396"/>
                </a:cubicBezTo>
                <a:cubicBezTo>
                  <a:pt x="2265" y="1461"/>
                  <a:pt x="2404" y="1669"/>
                  <a:pt x="2550" y="1798"/>
                </a:cubicBezTo>
                <a:cubicBezTo>
                  <a:pt x="2609" y="1533"/>
                  <a:pt x="2727" y="961"/>
                  <a:pt x="2747" y="690"/>
                </a:cubicBezTo>
                <a:lnTo>
                  <a:pt x="2747" y="690"/>
                </a:lnTo>
                <a:cubicBezTo>
                  <a:pt x="2561" y="720"/>
                  <a:pt x="2332" y="963"/>
                  <a:pt x="2159" y="1033"/>
                </a:cubicBezTo>
                <a:cubicBezTo>
                  <a:pt x="2167" y="915"/>
                  <a:pt x="2023" y="836"/>
                  <a:pt x="2015" y="722"/>
                </a:cubicBezTo>
                <a:cubicBezTo>
                  <a:pt x="2015" y="680"/>
                  <a:pt x="2025" y="640"/>
                  <a:pt x="2045" y="605"/>
                </a:cubicBezTo>
                <a:cubicBezTo>
                  <a:pt x="2135" y="401"/>
                  <a:pt x="2294" y="222"/>
                  <a:pt x="2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D502A12-8CEC-44B1-A9B9-C5EBA555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err="1"/>
              <a:t>Sénario</a:t>
            </a:r>
            <a:r>
              <a:rPr lang="fr-FR" dirty="0"/>
              <a:t> suivi</a:t>
            </a:r>
            <a:endParaRPr lang="fr-M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2A0FD-7418-4A9F-8A8D-C4F790B367EA}"/>
              </a:ext>
            </a:extLst>
          </p:cNvPr>
          <p:cNvSpPr/>
          <p:nvPr/>
        </p:nvSpPr>
        <p:spPr>
          <a:xfrm>
            <a:off x="2030630" y="2309621"/>
            <a:ext cx="1816608" cy="52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60% Données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7581DE-546A-40AD-A896-D5F098E5618A}"/>
              </a:ext>
            </a:extLst>
          </p:cNvPr>
          <p:cNvSpPr/>
          <p:nvPr/>
        </p:nvSpPr>
        <p:spPr>
          <a:xfrm>
            <a:off x="3932583" y="2309621"/>
            <a:ext cx="1207008" cy="52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20% Données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DE462C-39CC-415D-A5DF-8DD89E1D4FD8}"/>
              </a:ext>
            </a:extLst>
          </p:cNvPr>
          <p:cNvSpPr/>
          <p:nvPr/>
        </p:nvSpPr>
        <p:spPr>
          <a:xfrm>
            <a:off x="5224935" y="2309622"/>
            <a:ext cx="1190243" cy="52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20% Données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28913B5-70CF-4623-BA15-6DA3EB28224D}"/>
              </a:ext>
            </a:extLst>
          </p:cNvPr>
          <p:cNvSpPr txBox="1"/>
          <p:nvPr/>
        </p:nvSpPr>
        <p:spPr>
          <a:xfrm>
            <a:off x="2567078" y="1844325"/>
            <a:ext cx="743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Train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3BF64737-7489-4282-999A-7472559C37CE}"/>
              </a:ext>
            </a:extLst>
          </p:cNvPr>
          <p:cNvSpPr txBox="1"/>
          <p:nvPr/>
        </p:nvSpPr>
        <p:spPr>
          <a:xfrm>
            <a:off x="3969160" y="1866301"/>
            <a:ext cx="1087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Validation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F5F84AEC-F03C-4AC7-8B46-1A8C82E31216}"/>
              </a:ext>
            </a:extLst>
          </p:cNvPr>
          <p:cNvSpPr txBox="1"/>
          <p:nvPr/>
        </p:nvSpPr>
        <p:spPr>
          <a:xfrm>
            <a:off x="5386267" y="1844325"/>
            <a:ext cx="1087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Test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Aquatic Biomes Animals Activities for Elementary by Slidesgo">
  <a:themeElements>
    <a:clrScheme name="Simple Light">
      <a:dk1>
        <a:srgbClr val="FFFFFF"/>
      </a:dk1>
      <a:lt1>
        <a:srgbClr val="261253"/>
      </a:lt1>
      <a:dk2>
        <a:srgbClr val="30007F"/>
      </a:dk2>
      <a:lt2>
        <a:srgbClr val="4B22A1"/>
      </a:lt2>
      <a:accent1>
        <a:srgbClr val="5A61C3"/>
      </a:accent1>
      <a:accent2>
        <a:srgbClr val="7D6ED6"/>
      </a:accent2>
      <a:accent3>
        <a:srgbClr val="A38AD8"/>
      </a:accent3>
      <a:accent4>
        <a:srgbClr val="C0ACE9"/>
      </a:accent4>
      <a:accent5>
        <a:srgbClr val="C7B9E6"/>
      </a:accent5>
      <a:accent6>
        <a:srgbClr val="E2D7F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407</Words>
  <Application>Microsoft Office PowerPoint</Application>
  <PresentationFormat>Affichage à l'écran (16:9)</PresentationFormat>
  <Paragraphs>135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1" baseType="lpstr">
      <vt:lpstr>Playfair Display Medium</vt:lpstr>
      <vt:lpstr>Montserrat ExtraBold</vt:lpstr>
      <vt:lpstr>Montserrat</vt:lpstr>
      <vt:lpstr>Bebas Neue</vt:lpstr>
      <vt:lpstr>Source Sans Pro</vt:lpstr>
      <vt:lpstr>Calibri</vt:lpstr>
      <vt:lpstr>-apple-system</vt:lpstr>
      <vt:lpstr>Arial</vt:lpstr>
      <vt:lpstr>Anaheim</vt:lpstr>
      <vt:lpstr>Work Sans</vt:lpstr>
      <vt:lpstr>PT Sans</vt:lpstr>
      <vt:lpstr>Aquatic Biomes Animals Activities for Elementary by Slidesgo</vt:lpstr>
      <vt:lpstr>Acidification océonique</vt:lpstr>
      <vt:lpstr>Plan</vt:lpstr>
      <vt:lpstr>INTRODUCTION</vt:lpstr>
      <vt:lpstr>Objectif</vt:lpstr>
      <vt:lpstr>Présentation PowerPoint</vt:lpstr>
      <vt:lpstr>Dataset utilisé</vt:lpstr>
      <vt:lpstr>Choix des caractéristiques </vt:lpstr>
      <vt:lpstr>Algorithmes et metrics utilisé</vt:lpstr>
      <vt:lpstr>Sénario suivi</vt:lpstr>
      <vt:lpstr>Résultats</vt:lpstr>
      <vt:lpstr>Résultat (Algorithmes d’apprentissage Automatique)</vt:lpstr>
      <vt:lpstr>Présentation PowerPoint</vt:lpstr>
      <vt:lpstr>Résultats (Réseau de neurones artificiels)</vt:lpstr>
      <vt:lpstr>Discussion</vt:lpstr>
      <vt:lpstr>Discussion résultats apprentissage automatique</vt:lpstr>
      <vt:lpstr>Discussion résultats apprentissage profond</vt:lpstr>
      <vt:lpstr>Simulation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Acidification océonique</dc:title>
  <cp:lastModifiedBy>Jamal Haddouche</cp:lastModifiedBy>
  <cp:revision>22</cp:revision>
  <dcterms:modified xsi:type="dcterms:W3CDTF">2023-02-05T22:13:46Z</dcterms:modified>
</cp:coreProperties>
</file>